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7.xml" ContentType="application/vnd.openxmlformats-officedocument.theme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theme/theme8.xml" ContentType="application/vnd.openxmlformats-officedocument.theme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theme/theme9.xml" ContentType="application/vnd.openxmlformats-officedocument.theme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theme/theme10.xml" ContentType="application/vnd.openxmlformats-officedocument.theme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theme/theme11.xml" ContentType="application/vnd.openxmlformats-officedocument.theme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theme/theme12.xml" ContentType="application/vnd.openxmlformats-officedocument.theme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theme/theme13.xml" ContentType="application/vnd.openxmlformats-officedocument.theme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theme/theme14.xml" ContentType="application/vnd.openxmlformats-officedocument.theme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theme/theme15.xml" ContentType="application/vnd.openxmlformats-officedocument.theme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theme/theme16.xml" ContentType="application/vnd.openxmlformats-officedocument.theme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theme/theme17.xml" ContentType="application/vnd.openxmlformats-officedocument.theme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theme/theme18.xml" ContentType="application/vnd.openxmlformats-officedocument.theme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theme/theme19.xml" ContentType="application/vnd.openxmlformats-officedocument.theme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theme/theme20.xml" ContentType="application/vnd.openxmlformats-officedocument.theme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theme/theme21.xml" ContentType="application/vnd.openxmlformats-officedocument.theme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theme/theme22.xml" ContentType="application/vnd.openxmlformats-officedocument.theme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theme/theme23.xml" ContentType="application/vnd.openxmlformats-officedocument.theme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theme/theme24.xml" ContentType="application/vnd.openxmlformats-officedocument.theme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theme/theme25.xml" ContentType="application/vnd.openxmlformats-officedocument.theme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theme/theme26.xml" ContentType="application/vnd.openxmlformats-officedocument.theme+xml"/>
  <Override PartName="/ppt/theme/theme27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9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ppt/diagrams/data8.xml" ContentType="application/vnd.openxmlformats-officedocument.drawingml.diagramData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732" r:id="rId3"/>
    <p:sldMasterId id="2147483768" r:id="rId4"/>
    <p:sldMasterId id="2147483780" r:id="rId5"/>
    <p:sldMasterId id="2147483792" r:id="rId6"/>
    <p:sldMasterId id="2147483840" r:id="rId7"/>
    <p:sldMasterId id="2147483852" r:id="rId8"/>
    <p:sldMasterId id="2147483912" r:id="rId9"/>
    <p:sldMasterId id="2147483924" r:id="rId10"/>
    <p:sldMasterId id="2147483936" r:id="rId11"/>
    <p:sldMasterId id="2147483948" r:id="rId12"/>
    <p:sldMasterId id="2147483960" r:id="rId13"/>
    <p:sldMasterId id="2147483972" r:id="rId14"/>
    <p:sldMasterId id="2147483984" r:id="rId15"/>
    <p:sldMasterId id="2147483996" r:id="rId16"/>
    <p:sldMasterId id="2147484008" r:id="rId17"/>
    <p:sldMasterId id="2147484020" r:id="rId18"/>
    <p:sldMasterId id="2147484068" r:id="rId19"/>
    <p:sldMasterId id="2147484080" r:id="rId20"/>
    <p:sldMasterId id="2147484092" r:id="rId21"/>
    <p:sldMasterId id="2147484104" r:id="rId22"/>
    <p:sldMasterId id="2147484116" r:id="rId23"/>
    <p:sldMasterId id="2147484128" r:id="rId24"/>
    <p:sldMasterId id="2147484140" r:id="rId25"/>
    <p:sldMasterId id="2147484152" r:id="rId26"/>
  </p:sldMasterIdLst>
  <p:notesMasterIdLst>
    <p:notesMasterId r:id="rId98"/>
  </p:notesMasterIdLst>
  <p:sldIdLst>
    <p:sldId id="286" r:id="rId27"/>
    <p:sldId id="256" r:id="rId28"/>
    <p:sldId id="313" r:id="rId29"/>
    <p:sldId id="359" r:id="rId30"/>
    <p:sldId id="289" r:id="rId31"/>
    <p:sldId id="291" r:id="rId32"/>
    <p:sldId id="290" r:id="rId33"/>
    <p:sldId id="292" r:id="rId34"/>
    <p:sldId id="295" r:id="rId35"/>
    <p:sldId id="294" r:id="rId36"/>
    <p:sldId id="293" r:id="rId37"/>
    <p:sldId id="287" r:id="rId38"/>
    <p:sldId id="288" r:id="rId39"/>
    <p:sldId id="258" r:id="rId40"/>
    <p:sldId id="299" r:id="rId41"/>
    <p:sldId id="264" r:id="rId42"/>
    <p:sldId id="302" r:id="rId43"/>
    <p:sldId id="301" r:id="rId44"/>
    <p:sldId id="303" r:id="rId45"/>
    <p:sldId id="261" r:id="rId46"/>
    <p:sldId id="263" r:id="rId47"/>
    <p:sldId id="300" r:id="rId48"/>
    <p:sldId id="304" r:id="rId49"/>
    <p:sldId id="309" r:id="rId50"/>
    <p:sldId id="265" r:id="rId51"/>
    <p:sldId id="305" r:id="rId52"/>
    <p:sldId id="307" r:id="rId53"/>
    <p:sldId id="315" r:id="rId54"/>
    <p:sldId id="328" r:id="rId55"/>
    <p:sldId id="316" r:id="rId56"/>
    <p:sldId id="317" r:id="rId57"/>
    <p:sldId id="318" r:id="rId58"/>
    <p:sldId id="259" r:id="rId59"/>
    <p:sldId id="260" r:id="rId60"/>
    <p:sldId id="361" r:id="rId61"/>
    <p:sldId id="310" r:id="rId62"/>
    <p:sldId id="311" r:id="rId63"/>
    <p:sldId id="351" r:id="rId64"/>
    <p:sldId id="312" r:id="rId65"/>
    <p:sldId id="350" r:id="rId66"/>
    <p:sldId id="314" r:id="rId67"/>
    <p:sldId id="319" r:id="rId68"/>
    <p:sldId id="285" r:id="rId69"/>
    <p:sldId id="320" r:id="rId70"/>
    <p:sldId id="324" r:id="rId71"/>
    <p:sldId id="325" r:id="rId72"/>
    <p:sldId id="327" r:id="rId73"/>
    <p:sldId id="321" r:id="rId74"/>
    <p:sldId id="322" r:id="rId75"/>
    <p:sldId id="323" r:id="rId76"/>
    <p:sldId id="329" r:id="rId77"/>
    <p:sldId id="330" r:id="rId78"/>
    <p:sldId id="331" r:id="rId79"/>
    <p:sldId id="360" r:id="rId80"/>
    <p:sldId id="335" r:id="rId81"/>
    <p:sldId id="337" r:id="rId82"/>
    <p:sldId id="352" r:id="rId83"/>
    <p:sldId id="353" r:id="rId84"/>
    <p:sldId id="355" r:id="rId85"/>
    <p:sldId id="338" r:id="rId86"/>
    <p:sldId id="339" r:id="rId87"/>
    <p:sldId id="340" r:id="rId88"/>
    <p:sldId id="336" r:id="rId89"/>
    <p:sldId id="341" r:id="rId90"/>
    <p:sldId id="342" r:id="rId91"/>
    <p:sldId id="343" r:id="rId92"/>
    <p:sldId id="346" r:id="rId93"/>
    <p:sldId id="347" r:id="rId94"/>
    <p:sldId id="348" r:id="rId95"/>
    <p:sldId id="349" r:id="rId96"/>
    <p:sldId id="356" r:id="rId9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6449964-36C0-4C52-8B15-CAE8347554C6}">
          <p14:sldIdLst>
            <p14:sldId id="286"/>
            <p14:sldId id="256"/>
            <p14:sldId id="313"/>
            <p14:sldId id="359"/>
            <p14:sldId id="289"/>
            <p14:sldId id="291"/>
            <p14:sldId id="290"/>
            <p14:sldId id="292"/>
            <p14:sldId id="295"/>
            <p14:sldId id="294"/>
            <p14:sldId id="293"/>
            <p14:sldId id="287"/>
            <p14:sldId id="288"/>
            <p14:sldId id="258"/>
            <p14:sldId id="299"/>
            <p14:sldId id="264"/>
            <p14:sldId id="302"/>
            <p14:sldId id="301"/>
            <p14:sldId id="303"/>
            <p14:sldId id="261"/>
            <p14:sldId id="263"/>
            <p14:sldId id="300"/>
            <p14:sldId id="304"/>
            <p14:sldId id="309"/>
            <p14:sldId id="265"/>
            <p14:sldId id="305"/>
            <p14:sldId id="307"/>
            <p14:sldId id="315"/>
            <p14:sldId id="328"/>
            <p14:sldId id="316"/>
            <p14:sldId id="317"/>
            <p14:sldId id="318"/>
            <p14:sldId id="259"/>
            <p14:sldId id="260"/>
            <p14:sldId id="361"/>
            <p14:sldId id="310"/>
            <p14:sldId id="311"/>
            <p14:sldId id="351"/>
            <p14:sldId id="312"/>
            <p14:sldId id="350"/>
            <p14:sldId id="314"/>
            <p14:sldId id="319"/>
            <p14:sldId id="285"/>
            <p14:sldId id="320"/>
            <p14:sldId id="324"/>
            <p14:sldId id="325"/>
            <p14:sldId id="327"/>
            <p14:sldId id="321"/>
            <p14:sldId id="322"/>
            <p14:sldId id="323"/>
            <p14:sldId id="329"/>
            <p14:sldId id="330"/>
            <p14:sldId id="331"/>
            <p14:sldId id="360"/>
            <p14:sldId id="335"/>
            <p14:sldId id="337"/>
            <p14:sldId id="352"/>
            <p14:sldId id="353"/>
            <p14:sldId id="355"/>
            <p14:sldId id="338"/>
            <p14:sldId id="339"/>
            <p14:sldId id="340"/>
            <p14:sldId id="336"/>
            <p14:sldId id="341"/>
            <p14:sldId id="342"/>
            <p14:sldId id="343"/>
            <p14:sldId id="346"/>
            <p14:sldId id="347"/>
            <p14:sldId id="348"/>
            <p14:sldId id="349"/>
            <p14:sldId id="35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294" autoAdjust="0"/>
    <p:restoredTop sz="94660" autoAdjust="0"/>
  </p:normalViewPr>
  <p:slideViewPr>
    <p:cSldViewPr>
      <p:cViewPr varScale="1">
        <p:scale>
          <a:sx n="78" d="100"/>
          <a:sy n="78" d="100"/>
        </p:scale>
        <p:origin x="1608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Master" Target="slideMasters/slideMaster26.xml"/><Relationship Id="rId21" Type="http://schemas.openxmlformats.org/officeDocument/2006/relationships/slideMaster" Target="slideMasters/slideMaster21.xml"/><Relationship Id="rId34" Type="http://schemas.openxmlformats.org/officeDocument/2006/relationships/slide" Target="slides/slide8.xml"/><Relationship Id="rId42" Type="http://schemas.openxmlformats.org/officeDocument/2006/relationships/slide" Target="slides/slide16.xml"/><Relationship Id="rId47" Type="http://schemas.openxmlformats.org/officeDocument/2006/relationships/slide" Target="slides/slide21.xml"/><Relationship Id="rId50" Type="http://schemas.openxmlformats.org/officeDocument/2006/relationships/slide" Target="slides/slide24.xml"/><Relationship Id="rId55" Type="http://schemas.openxmlformats.org/officeDocument/2006/relationships/slide" Target="slides/slide29.xml"/><Relationship Id="rId63" Type="http://schemas.openxmlformats.org/officeDocument/2006/relationships/slide" Target="slides/slide37.xml"/><Relationship Id="rId68" Type="http://schemas.openxmlformats.org/officeDocument/2006/relationships/slide" Target="slides/slide42.xml"/><Relationship Id="rId76" Type="http://schemas.openxmlformats.org/officeDocument/2006/relationships/slide" Target="slides/slide50.xml"/><Relationship Id="rId84" Type="http://schemas.openxmlformats.org/officeDocument/2006/relationships/slide" Target="slides/slide58.xml"/><Relationship Id="rId89" Type="http://schemas.openxmlformats.org/officeDocument/2006/relationships/slide" Target="slides/slide63.xml"/><Relationship Id="rId97" Type="http://schemas.openxmlformats.org/officeDocument/2006/relationships/slide" Target="slides/slide71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45.xml"/><Relationship Id="rId92" Type="http://schemas.openxmlformats.org/officeDocument/2006/relationships/slide" Target="slides/slide66.xml"/><Relationship Id="rId2" Type="http://schemas.openxmlformats.org/officeDocument/2006/relationships/slideMaster" Target="slideMasters/slideMaster2.xml"/><Relationship Id="rId16" Type="http://schemas.openxmlformats.org/officeDocument/2006/relationships/slideMaster" Target="slideMasters/slideMaster16.xml"/><Relationship Id="rId29" Type="http://schemas.openxmlformats.org/officeDocument/2006/relationships/slide" Target="slides/slide3.xml"/><Relationship Id="rId11" Type="http://schemas.openxmlformats.org/officeDocument/2006/relationships/slideMaster" Target="slideMasters/slideMaster11.xml"/><Relationship Id="rId24" Type="http://schemas.openxmlformats.org/officeDocument/2006/relationships/slideMaster" Target="slideMasters/slideMaster24.xml"/><Relationship Id="rId32" Type="http://schemas.openxmlformats.org/officeDocument/2006/relationships/slide" Target="slides/slide6.xml"/><Relationship Id="rId37" Type="http://schemas.openxmlformats.org/officeDocument/2006/relationships/slide" Target="slides/slide11.xml"/><Relationship Id="rId40" Type="http://schemas.openxmlformats.org/officeDocument/2006/relationships/slide" Target="slides/slide14.xml"/><Relationship Id="rId45" Type="http://schemas.openxmlformats.org/officeDocument/2006/relationships/slide" Target="slides/slide19.xml"/><Relationship Id="rId53" Type="http://schemas.openxmlformats.org/officeDocument/2006/relationships/slide" Target="slides/slide27.xml"/><Relationship Id="rId58" Type="http://schemas.openxmlformats.org/officeDocument/2006/relationships/slide" Target="slides/slide32.xml"/><Relationship Id="rId66" Type="http://schemas.openxmlformats.org/officeDocument/2006/relationships/slide" Target="slides/slide40.xml"/><Relationship Id="rId74" Type="http://schemas.openxmlformats.org/officeDocument/2006/relationships/slide" Target="slides/slide48.xml"/><Relationship Id="rId79" Type="http://schemas.openxmlformats.org/officeDocument/2006/relationships/slide" Target="slides/slide53.xml"/><Relationship Id="rId87" Type="http://schemas.openxmlformats.org/officeDocument/2006/relationships/slide" Target="slides/slide61.xml"/><Relationship Id="rId102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35.xml"/><Relationship Id="rId82" Type="http://schemas.openxmlformats.org/officeDocument/2006/relationships/slide" Target="slides/slide56.xml"/><Relationship Id="rId90" Type="http://schemas.openxmlformats.org/officeDocument/2006/relationships/slide" Target="slides/slide64.xml"/><Relationship Id="rId95" Type="http://schemas.openxmlformats.org/officeDocument/2006/relationships/slide" Target="slides/slide69.xml"/><Relationship Id="rId19" Type="http://schemas.openxmlformats.org/officeDocument/2006/relationships/slideMaster" Target="slideMasters/slideMaster19.xml"/><Relationship Id="rId14" Type="http://schemas.openxmlformats.org/officeDocument/2006/relationships/slideMaster" Target="slideMasters/slideMaster14.xml"/><Relationship Id="rId22" Type="http://schemas.openxmlformats.org/officeDocument/2006/relationships/slideMaster" Target="slideMasters/slideMaster22.xml"/><Relationship Id="rId27" Type="http://schemas.openxmlformats.org/officeDocument/2006/relationships/slide" Target="slides/slide1.xml"/><Relationship Id="rId30" Type="http://schemas.openxmlformats.org/officeDocument/2006/relationships/slide" Target="slides/slide4.xml"/><Relationship Id="rId35" Type="http://schemas.openxmlformats.org/officeDocument/2006/relationships/slide" Target="slides/slide9.xml"/><Relationship Id="rId43" Type="http://schemas.openxmlformats.org/officeDocument/2006/relationships/slide" Target="slides/slide17.xml"/><Relationship Id="rId48" Type="http://schemas.openxmlformats.org/officeDocument/2006/relationships/slide" Target="slides/slide22.xml"/><Relationship Id="rId56" Type="http://schemas.openxmlformats.org/officeDocument/2006/relationships/slide" Target="slides/slide30.xml"/><Relationship Id="rId64" Type="http://schemas.openxmlformats.org/officeDocument/2006/relationships/slide" Target="slides/slide38.xml"/><Relationship Id="rId69" Type="http://schemas.openxmlformats.org/officeDocument/2006/relationships/slide" Target="slides/slide43.xml"/><Relationship Id="rId77" Type="http://schemas.openxmlformats.org/officeDocument/2006/relationships/slide" Target="slides/slide51.xml"/><Relationship Id="rId100" Type="http://schemas.openxmlformats.org/officeDocument/2006/relationships/viewProps" Target="viewProps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25.xml"/><Relationship Id="rId72" Type="http://schemas.openxmlformats.org/officeDocument/2006/relationships/slide" Target="slides/slide46.xml"/><Relationship Id="rId80" Type="http://schemas.openxmlformats.org/officeDocument/2006/relationships/slide" Target="slides/slide54.xml"/><Relationship Id="rId85" Type="http://schemas.openxmlformats.org/officeDocument/2006/relationships/slide" Target="slides/slide59.xml"/><Relationship Id="rId93" Type="http://schemas.openxmlformats.org/officeDocument/2006/relationships/slide" Target="slides/slide67.xml"/><Relationship Id="rId98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25" Type="http://schemas.openxmlformats.org/officeDocument/2006/relationships/slideMaster" Target="slideMasters/slideMaster25.xml"/><Relationship Id="rId33" Type="http://schemas.openxmlformats.org/officeDocument/2006/relationships/slide" Target="slides/slide7.xml"/><Relationship Id="rId38" Type="http://schemas.openxmlformats.org/officeDocument/2006/relationships/slide" Target="slides/slide12.xml"/><Relationship Id="rId46" Type="http://schemas.openxmlformats.org/officeDocument/2006/relationships/slide" Target="slides/slide20.xml"/><Relationship Id="rId59" Type="http://schemas.openxmlformats.org/officeDocument/2006/relationships/slide" Target="slides/slide33.xml"/><Relationship Id="rId67" Type="http://schemas.openxmlformats.org/officeDocument/2006/relationships/slide" Target="slides/slide41.xml"/><Relationship Id="rId20" Type="http://schemas.openxmlformats.org/officeDocument/2006/relationships/slideMaster" Target="slideMasters/slideMaster20.xml"/><Relationship Id="rId41" Type="http://schemas.openxmlformats.org/officeDocument/2006/relationships/slide" Target="slides/slide15.xml"/><Relationship Id="rId54" Type="http://schemas.openxmlformats.org/officeDocument/2006/relationships/slide" Target="slides/slide28.xml"/><Relationship Id="rId62" Type="http://schemas.openxmlformats.org/officeDocument/2006/relationships/slide" Target="slides/slide36.xml"/><Relationship Id="rId70" Type="http://schemas.openxmlformats.org/officeDocument/2006/relationships/slide" Target="slides/slide44.xml"/><Relationship Id="rId75" Type="http://schemas.openxmlformats.org/officeDocument/2006/relationships/slide" Target="slides/slide49.xml"/><Relationship Id="rId83" Type="http://schemas.openxmlformats.org/officeDocument/2006/relationships/slide" Target="slides/slide57.xml"/><Relationship Id="rId88" Type="http://schemas.openxmlformats.org/officeDocument/2006/relationships/slide" Target="slides/slide62.xml"/><Relationship Id="rId91" Type="http://schemas.openxmlformats.org/officeDocument/2006/relationships/slide" Target="slides/slide65.xml"/><Relationship Id="rId96" Type="http://schemas.openxmlformats.org/officeDocument/2006/relationships/slide" Target="slides/slide70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Master" Target="slideMasters/slideMaster15.xml"/><Relationship Id="rId23" Type="http://schemas.openxmlformats.org/officeDocument/2006/relationships/slideMaster" Target="slideMasters/slideMaster23.xml"/><Relationship Id="rId28" Type="http://schemas.openxmlformats.org/officeDocument/2006/relationships/slide" Target="slides/slide2.xml"/><Relationship Id="rId36" Type="http://schemas.openxmlformats.org/officeDocument/2006/relationships/slide" Target="slides/slide10.xml"/><Relationship Id="rId49" Type="http://schemas.openxmlformats.org/officeDocument/2006/relationships/slide" Target="slides/slide23.xml"/><Relationship Id="rId57" Type="http://schemas.openxmlformats.org/officeDocument/2006/relationships/slide" Target="slides/slide31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5.xml"/><Relationship Id="rId44" Type="http://schemas.openxmlformats.org/officeDocument/2006/relationships/slide" Target="slides/slide18.xml"/><Relationship Id="rId52" Type="http://schemas.openxmlformats.org/officeDocument/2006/relationships/slide" Target="slides/slide26.xml"/><Relationship Id="rId60" Type="http://schemas.openxmlformats.org/officeDocument/2006/relationships/slide" Target="slides/slide34.xml"/><Relationship Id="rId65" Type="http://schemas.openxmlformats.org/officeDocument/2006/relationships/slide" Target="slides/slide39.xml"/><Relationship Id="rId73" Type="http://schemas.openxmlformats.org/officeDocument/2006/relationships/slide" Target="slides/slide47.xml"/><Relationship Id="rId78" Type="http://schemas.openxmlformats.org/officeDocument/2006/relationships/slide" Target="slides/slide52.xml"/><Relationship Id="rId81" Type="http://schemas.openxmlformats.org/officeDocument/2006/relationships/slide" Target="slides/slide55.xml"/><Relationship Id="rId86" Type="http://schemas.openxmlformats.org/officeDocument/2006/relationships/slide" Target="slides/slide60.xml"/><Relationship Id="rId94" Type="http://schemas.openxmlformats.org/officeDocument/2006/relationships/slide" Target="slides/slide68.xml"/><Relationship Id="rId99" Type="http://schemas.openxmlformats.org/officeDocument/2006/relationships/presProps" Target="presProps.xml"/><Relationship Id="rId101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3" Type="http://schemas.openxmlformats.org/officeDocument/2006/relationships/slideMaster" Target="slideMasters/slideMaster13.xml"/><Relationship Id="rId18" Type="http://schemas.openxmlformats.org/officeDocument/2006/relationships/slideMaster" Target="slideMasters/slideMaster18.xml"/><Relationship Id="rId39" Type="http://schemas.openxmlformats.org/officeDocument/2006/relationships/slide" Target="slides/slide13.xml"/></Relationships>
</file>

<file path=ppt/diagrams/_rels/data8.xml.rels><?xml version="1.0" encoding="UTF-8" standalone="yes"?>
<Relationships xmlns="http://schemas.openxmlformats.org/package/2006/relationships"><Relationship Id="rId1" Type="http://schemas.openxmlformats.org/officeDocument/2006/relationships/image" Target="../media/image68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A4688B7-F35B-41D7-A73C-7B19D8EB085D}" type="doc">
      <dgm:prSet loTypeId="urn:microsoft.com/office/officeart/2005/8/layout/chevron2" loCatId="process" qsTypeId="urn:microsoft.com/office/officeart/2005/8/quickstyle/simple1" qsCatId="simple" csTypeId="urn:microsoft.com/office/officeart/2005/8/colors/accent2_3" csCatId="accent2" phldr="1"/>
      <dgm:spPr/>
      <dgm:t>
        <a:bodyPr/>
        <a:lstStyle/>
        <a:p>
          <a:endParaRPr lang="en-IN"/>
        </a:p>
      </dgm:t>
    </dgm:pt>
    <dgm:pt modelId="{3144BD64-2A39-443B-899D-71292C9FCA7D}">
      <dgm:prSet phldrT="[Text]"/>
      <dgm:spPr/>
      <dgm:t>
        <a:bodyPr/>
        <a:lstStyle/>
        <a:p>
          <a:r>
            <a:rPr lang="en-US" dirty="0"/>
            <a:t>1.</a:t>
          </a:r>
          <a:endParaRPr lang="en-IN" dirty="0"/>
        </a:p>
      </dgm:t>
    </dgm:pt>
    <dgm:pt modelId="{66A03041-2957-42C7-9123-0A2A88A016F0}" type="parTrans" cxnId="{CB262CB0-C9F8-4834-9942-21D762466A91}">
      <dgm:prSet/>
      <dgm:spPr/>
      <dgm:t>
        <a:bodyPr/>
        <a:lstStyle/>
        <a:p>
          <a:endParaRPr lang="en-IN"/>
        </a:p>
      </dgm:t>
    </dgm:pt>
    <dgm:pt modelId="{FF0366A0-D345-4B35-A720-9EA320BA38BF}" type="sibTrans" cxnId="{CB262CB0-C9F8-4834-9942-21D762466A91}">
      <dgm:prSet/>
      <dgm:spPr/>
      <dgm:t>
        <a:bodyPr/>
        <a:lstStyle/>
        <a:p>
          <a:endParaRPr lang="en-IN"/>
        </a:p>
      </dgm:t>
    </dgm:pt>
    <dgm:pt modelId="{926D7CC6-E357-4AF4-98AC-2106665F0673}">
      <dgm:prSet phldrT="[Text]" custT="1"/>
      <dgm:spPr/>
      <dgm:t>
        <a:bodyPr/>
        <a:lstStyle/>
        <a:p>
          <a:r>
            <a:rPr lang="en-US" sz="1600" dirty="0"/>
            <a:t>NORMAL PROBABILITY PLOT OF RESIDUALS</a:t>
          </a:r>
          <a:endParaRPr lang="en-IN" sz="1600" dirty="0"/>
        </a:p>
      </dgm:t>
    </dgm:pt>
    <dgm:pt modelId="{A06E02C6-A314-49ED-88A4-85D7CF883808}" type="parTrans" cxnId="{219AF9F8-0456-4DCE-8F80-F04752A0B24D}">
      <dgm:prSet/>
      <dgm:spPr/>
      <dgm:t>
        <a:bodyPr/>
        <a:lstStyle/>
        <a:p>
          <a:endParaRPr lang="en-IN"/>
        </a:p>
      </dgm:t>
    </dgm:pt>
    <dgm:pt modelId="{BE2CD089-972C-4437-B5D6-1741F3CBE109}" type="sibTrans" cxnId="{219AF9F8-0456-4DCE-8F80-F04752A0B24D}">
      <dgm:prSet/>
      <dgm:spPr/>
      <dgm:t>
        <a:bodyPr/>
        <a:lstStyle/>
        <a:p>
          <a:endParaRPr lang="en-IN"/>
        </a:p>
      </dgm:t>
    </dgm:pt>
    <dgm:pt modelId="{2F0F4450-0C91-4311-AF47-298AB5C7F7C5}">
      <dgm:prSet phldrT="[Text]"/>
      <dgm:spPr/>
      <dgm:t>
        <a:bodyPr/>
        <a:lstStyle/>
        <a:p>
          <a:r>
            <a:rPr lang="en-US" dirty="0"/>
            <a:t>2.</a:t>
          </a:r>
          <a:endParaRPr lang="en-IN" dirty="0"/>
        </a:p>
      </dgm:t>
    </dgm:pt>
    <dgm:pt modelId="{1C02AB89-B14D-4890-A556-7A8E88E07EB9}" type="parTrans" cxnId="{B29EA036-F9EC-4D37-8884-EFAB2AE06366}">
      <dgm:prSet/>
      <dgm:spPr/>
      <dgm:t>
        <a:bodyPr/>
        <a:lstStyle/>
        <a:p>
          <a:endParaRPr lang="en-IN"/>
        </a:p>
      </dgm:t>
    </dgm:pt>
    <dgm:pt modelId="{CB12AB58-A380-4AE6-916E-3864D0BE1975}" type="sibTrans" cxnId="{B29EA036-F9EC-4D37-8884-EFAB2AE06366}">
      <dgm:prSet/>
      <dgm:spPr/>
      <dgm:t>
        <a:bodyPr/>
        <a:lstStyle/>
        <a:p>
          <a:endParaRPr lang="en-IN"/>
        </a:p>
      </dgm:t>
    </dgm:pt>
    <dgm:pt modelId="{C99795A9-29A5-4E7F-84E2-0511D850CF95}">
      <dgm:prSet phldrT="[Text]" custT="1"/>
      <dgm:spPr/>
      <dgm:t>
        <a:bodyPr/>
        <a:lstStyle/>
        <a:p>
          <a:r>
            <a:rPr lang="en-US" sz="1600" dirty="0"/>
            <a:t>SHAPIRO-WILK TEST</a:t>
          </a:r>
          <a:endParaRPr lang="en-IN" sz="1600" dirty="0"/>
        </a:p>
      </dgm:t>
    </dgm:pt>
    <dgm:pt modelId="{94E4B0C7-879D-4E71-A9F3-CC4F75DA571E}" type="parTrans" cxnId="{7EFF0911-269D-43D8-8A13-82F533BD3A7D}">
      <dgm:prSet/>
      <dgm:spPr/>
      <dgm:t>
        <a:bodyPr/>
        <a:lstStyle/>
        <a:p>
          <a:endParaRPr lang="en-IN"/>
        </a:p>
      </dgm:t>
    </dgm:pt>
    <dgm:pt modelId="{0F438627-0C47-468B-8A69-AB4E7F76191F}" type="sibTrans" cxnId="{7EFF0911-269D-43D8-8A13-82F533BD3A7D}">
      <dgm:prSet/>
      <dgm:spPr/>
      <dgm:t>
        <a:bodyPr/>
        <a:lstStyle/>
        <a:p>
          <a:endParaRPr lang="en-IN"/>
        </a:p>
      </dgm:t>
    </dgm:pt>
    <dgm:pt modelId="{4A791095-507C-4151-8CDF-6C82F47707B2}" type="pres">
      <dgm:prSet presAssocID="{6A4688B7-F35B-41D7-A73C-7B19D8EB085D}" presName="linearFlow" presStyleCnt="0">
        <dgm:presLayoutVars>
          <dgm:dir/>
          <dgm:animLvl val="lvl"/>
          <dgm:resizeHandles val="exact"/>
        </dgm:presLayoutVars>
      </dgm:prSet>
      <dgm:spPr/>
    </dgm:pt>
    <dgm:pt modelId="{7AD23F95-52DC-4BE4-A19E-3F77BB117EA6}" type="pres">
      <dgm:prSet presAssocID="{3144BD64-2A39-443B-899D-71292C9FCA7D}" presName="composite" presStyleCnt="0"/>
      <dgm:spPr/>
    </dgm:pt>
    <dgm:pt modelId="{DCCF9794-53B8-4E84-B72F-705ACA7CCA86}" type="pres">
      <dgm:prSet presAssocID="{3144BD64-2A39-443B-899D-71292C9FCA7D}" presName="parentText" presStyleLbl="alignNode1" presStyleIdx="0" presStyleCnt="2">
        <dgm:presLayoutVars>
          <dgm:chMax val="1"/>
          <dgm:bulletEnabled val="1"/>
        </dgm:presLayoutVars>
      </dgm:prSet>
      <dgm:spPr/>
    </dgm:pt>
    <dgm:pt modelId="{0D6BEACC-A8EA-4D8F-A937-84D0BCE1BC00}" type="pres">
      <dgm:prSet presAssocID="{3144BD64-2A39-443B-899D-71292C9FCA7D}" presName="descendantText" presStyleLbl="alignAcc1" presStyleIdx="0" presStyleCnt="2" custLinFactNeighborX="1281" custLinFactNeighborY="-5499">
        <dgm:presLayoutVars>
          <dgm:bulletEnabled val="1"/>
        </dgm:presLayoutVars>
      </dgm:prSet>
      <dgm:spPr/>
    </dgm:pt>
    <dgm:pt modelId="{2BE2A81F-328B-4C77-BDD3-44F0F73514CE}" type="pres">
      <dgm:prSet presAssocID="{FF0366A0-D345-4B35-A720-9EA320BA38BF}" presName="sp" presStyleCnt="0"/>
      <dgm:spPr/>
    </dgm:pt>
    <dgm:pt modelId="{5C4C5599-41BD-41B7-BE1A-A7272CB262E0}" type="pres">
      <dgm:prSet presAssocID="{2F0F4450-0C91-4311-AF47-298AB5C7F7C5}" presName="composite" presStyleCnt="0"/>
      <dgm:spPr/>
    </dgm:pt>
    <dgm:pt modelId="{EDF3CC31-7C83-4E09-835B-BD428AD634A2}" type="pres">
      <dgm:prSet presAssocID="{2F0F4450-0C91-4311-AF47-298AB5C7F7C5}" presName="parentText" presStyleLbl="alignNode1" presStyleIdx="1" presStyleCnt="2">
        <dgm:presLayoutVars>
          <dgm:chMax val="1"/>
          <dgm:bulletEnabled val="1"/>
        </dgm:presLayoutVars>
      </dgm:prSet>
      <dgm:spPr/>
    </dgm:pt>
    <dgm:pt modelId="{009B6202-ED7B-48FA-B8B9-8479ADBBE449}" type="pres">
      <dgm:prSet presAssocID="{2F0F4450-0C91-4311-AF47-298AB5C7F7C5}" presName="descendantText" presStyleLbl="alignAcc1" presStyleIdx="1" presStyleCnt="2">
        <dgm:presLayoutVars>
          <dgm:bulletEnabled val="1"/>
        </dgm:presLayoutVars>
      </dgm:prSet>
      <dgm:spPr/>
    </dgm:pt>
  </dgm:ptLst>
  <dgm:cxnLst>
    <dgm:cxn modelId="{7EFF0911-269D-43D8-8A13-82F533BD3A7D}" srcId="{2F0F4450-0C91-4311-AF47-298AB5C7F7C5}" destId="{C99795A9-29A5-4E7F-84E2-0511D850CF95}" srcOrd="0" destOrd="0" parTransId="{94E4B0C7-879D-4E71-A9F3-CC4F75DA571E}" sibTransId="{0F438627-0C47-468B-8A69-AB4E7F76191F}"/>
    <dgm:cxn modelId="{B29EA036-F9EC-4D37-8884-EFAB2AE06366}" srcId="{6A4688B7-F35B-41D7-A73C-7B19D8EB085D}" destId="{2F0F4450-0C91-4311-AF47-298AB5C7F7C5}" srcOrd="1" destOrd="0" parTransId="{1C02AB89-B14D-4890-A556-7A8E88E07EB9}" sibTransId="{CB12AB58-A380-4AE6-916E-3864D0BE1975}"/>
    <dgm:cxn modelId="{FAF3DC6B-5B2F-4AF1-8D15-F2F806DB561C}" type="presOf" srcId="{3144BD64-2A39-443B-899D-71292C9FCA7D}" destId="{DCCF9794-53B8-4E84-B72F-705ACA7CCA86}" srcOrd="0" destOrd="0" presId="urn:microsoft.com/office/officeart/2005/8/layout/chevron2"/>
    <dgm:cxn modelId="{AA1DF14B-56B0-47C4-80D1-EDEA1C3C61C0}" type="presOf" srcId="{2F0F4450-0C91-4311-AF47-298AB5C7F7C5}" destId="{EDF3CC31-7C83-4E09-835B-BD428AD634A2}" srcOrd="0" destOrd="0" presId="urn:microsoft.com/office/officeart/2005/8/layout/chevron2"/>
    <dgm:cxn modelId="{5B6B0FB0-2DFC-4309-B292-F8F1FE39D703}" type="presOf" srcId="{926D7CC6-E357-4AF4-98AC-2106665F0673}" destId="{0D6BEACC-A8EA-4D8F-A937-84D0BCE1BC00}" srcOrd="0" destOrd="0" presId="urn:microsoft.com/office/officeart/2005/8/layout/chevron2"/>
    <dgm:cxn modelId="{CB262CB0-C9F8-4834-9942-21D762466A91}" srcId="{6A4688B7-F35B-41D7-A73C-7B19D8EB085D}" destId="{3144BD64-2A39-443B-899D-71292C9FCA7D}" srcOrd="0" destOrd="0" parTransId="{66A03041-2957-42C7-9123-0A2A88A016F0}" sibTransId="{FF0366A0-D345-4B35-A720-9EA320BA38BF}"/>
    <dgm:cxn modelId="{597D22C4-AE37-40AF-BF18-222C53717914}" type="presOf" srcId="{C99795A9-29A5-4E7F-84E2-0511D850CF95}" destId="{009B6202-ED7B-48FA-B8B9-8479ADBBE449}" srcOrd="0" destOrd="0" presId="urn:microsoft.com/office/officeart/2005/8/layout/chevron2"/>
    <dgm:cxn modelId="{95AE2CD9-B5D2-49A4-8DD9-F10AE720EF62}" type="presOf" srcId="{6A4688B7-F35B-41D7-A73C-7B19D8EB085D}" destId="{4A791095-507C-4151-8CDF-6C82F47707B2}" srcOrd="0" destOrd="0" presId="urn:microsoft.com/office/officeart/2005/8/layout/chevron2"/>
    <dgm:cxn modelId="{219AF9F8-0456-4DCE-8F80-F04752A0B24D}" srcId="{3144BD64-2A39-443B-899D-71292C9FCA7D}" destId="{926D7CC6-E357-4AF4-98AC-2106665F0673}" srcOrd="0" destOrd="0" parTransId="{A06E02C6-A314-49ED-88A4-85D7CF883808}" sibTransId="{BE2CD089-972C-4437-B5D6-1741F3CBE109}"/>
    <dgm:cxn modelId="{805B1DD5-7EB2-4FFB-9AB4-99FBDF399C1B}" type="presParOf" srcId="{4A791095-507C-4151-8CDF-6C82F47707B2}" destId="{7AD23F95-52DC-4BE4-A19E-3F77BB117EA6}" srcOrd="0" destOrd="0" presId="urn:microsoft.com/office/officeart/2005/8/layout/chevron2"/>
    <dgm:cxn modelId="{9193AFEA-8E66-4D38-8DC2-054B8C3C0938}" type="presParOf" srcId="{7AD23F95-52DC-4BE4-A19E-3F77BB117EA6}" destId="{DCCF9794-53B8-4E84-B72F-705ACA7CCA86}" srcOrd="0" destOrd="0" presId="urn:microsoft.com/office/officeart/2005/8/layout/chevron2"/>
    <dgm:cxn modelId="{3F3BE113-7A6E-4B60-9A0A-7BEB73EA5C79}" type="presParOf" srcId="{7AD23F95-52DC-4BE4-A19E-3F77BB117EA6}" destId="{0D6BEACC-A8EA-4D8F-A937-84D0BCE1BC00}" srcOrd="1" destOrd="0" presId="urn:microsoft.com/office/officeart/2005/8/layout/chevron2"/>
    <dgm:cxn modelId="{A4BC279B-3B30-43B3-BA95-3062A0BC6733}" type="presParOf" srcId="{4A791095-507C-4151-8CDF-6C82F47707B2}" destId="{2BE2A81F-328B-4C77-BDD3-44F0F73514CE}" srcOrd="1" destOrd="0" presId="urn:microsoft.com/office/officeart/2005/8/layout/chevron2"/>
    <dgm:cxn modelId="{D630E6F7-7D84-4FFB-880C-30BFD92DBF73}" type="presParOf" srcId="{4A791095-507C-4151-8CDF-6C82F47707B2}" destId="{5C4C5599-41BD-41B7-BE1A-A7272CB262E0}" srcOrd="2" destOrd="0" presId="urn:microsoft.com/office/officeart/2005/8/layout/chevron2"/>
    <dgm:cxn modelId="{CDD3C5A2-99B2-4AE6-8822-F2B0AA7AAFD1}" type="presParOf" srcId="{5C4C5599-41BD-41B7-BE1A-A7272CB262E0}" destId="{EDF3CC31-7C83-4E09-835B-BD428AD634A2}" srcOrd="0" destOrd="0" presId="urn:microsoft.com/office/officeart/2005/8/layout/chevron2"/>
    <dgm:cxn modelId="{4F2ED18D-21C6-4FAE-8C54-A0FB77EE6F98}" type="presParOf" srcId="{5C4C5599-41BD-41B7-BE1A-A7272CB262E0}" destId="{009B6202-ED7B-48FA-B8B9-8479ADBBE449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A4688B7-F35B-41D7-A73C-7B19D8EB085D}" type="doc">
      <dgm:prSet loTypeId="urn:microsoft.com/office/officeart/2005/8/layout/chevron2" loCatId="process" qsTypeId="urn:microsoft.com/office/officeart/2005/8/quickstyle/3d2" qsCatId="3D" csTypeId="urn:microsoft.com/office/officeart/2005/8/colors/accent1_3" csCatId="accent1" phldr="1"/>
      <dgm:spPr/>
      <dgm:t>
        <a:bodyPr/>
        <a:lstStyle/>
        <a:p>
          <a:endParaRPr lang="en-IN"/>
        </a:p>
      </dgm:t>
    </dgm:pt>
    <dgm:pt modelId="{3144BD64-2A39-443B-899D-71292C9FCA7D}">
      <dgm:prSet phldrT="[Text]"/>
      <dgm:spPr/>
      <dgm:t>
        <a:bodyPr/>
        <a:lstStyle/>
        <a:p>
          <a:r>
            <a:rPr lang="en-US" dirty="0"/>
            <a:t>1.</a:t>
          </a:r>
          <a:endParaRPr lang="en-IN" dirty="0"/>
        </a:p>
      </dgm:t>
    </dgm:pt>
    <dgm:pt modelId="{66A03041-2957-42C7-9123-0A2A88A016F0}" type="parTrans" cxnId="{CB262CB0-C9F8-4834-9942-21D762466A91}">
      <dgm:prSet/>
      <dgm:spPr/>
      <dgm:t>
        <a:bodyPr/>
        <a:lstStyle/>
        <a:p>
          <a:endParaRPr lang="en-IN"/>
        </a:p>
      </dgm:t>
    </dgm:pt>
    <dgm:pt modelId="{FF0366A0-D345-4B35-A720-9EA320BA38BF}" type="sibTrans" cxnId="{CB262CB0-C9F8-4834-9942-21D762466A91}">
      <dgm:prSet/>
      <dgm:spPr/>
      <dgm:t>
        <a:bodyPr/>
        <a:lstStyle/>
        <a:p>
          <a:endParaRPr lang="en-IN"/>
        </a:p>
      </dgm:t>
    </dgm:pt>
    <dgm:pt modelId="{926D7CC6-E357-4AF4-98AC-2106665F0673}">
      <dgm:prSet phldrT="[Text]" custT="1"/>
      <dgm:spPr/>
      <dgm:t>
        <a:bodyPr/>
        <a:lstStyle/>
        <a:p>
          <a:r>
            <a:rPr lang="en-US" sz="1600" dirty="0"/>
            <a:t>RESIDUAL PLOT</a:t>
          </a:r>
          <a:endParaRPr lang="en-IN" sz="1600" dirty="0"/>
        </a:p>
      </dgm:t>
    </dgm:pt>
    <dgm:pt modelId="{A06E02C6-A314-49ED-88A4-85D7CF883808}" type="parTrans" cxnId="{219AF9F8-0456-4DCE-8F80-F04752A0B24D}">
      <dgm:prSet/>
      <dgm:spPr/>
      <dgm:t>
        <a:bodyPr/>
        <a:lstStyle/>
        <a:p>
          <a:endParaRPr lang="en-IN"/>
        </a:p>
      </dgm:t>
    </dgm:pt>
    <dgm:pt modelId="{BE2CD089-972C-4437-B5D6-1741F3CBE109}" type="sibTrans" cxnId="{219AF9F8-0456-4DCE-8F80-F04752A0B24D}">
      <dgm:prSet/>
      <dgm:spPr/>
      <dgm:t>
        <a:bodyPr/>
        <a:lstStyle/>
        <a:p>
          <a:endParaRPr lang="en-IN"/>
        </a:p>
      </dgm:t>
    </dgm:pt>
    <dgm:pt modelId="{2F0F4450-0C91-4311-AF47-298AB5C7F7C5}">
      <dgm:prSet phldrT="[Text]"/>
      <dgm:spPr/>
      <dgm:t>
        <a:bodyPr/>
        <a:lstStyle/>
        <a:p>
          <a:r>
            <a:rPr lang="en-US" dirty="0"/>
            <a:t>2.</a:t>
          </a:r>
          <a:endParaRPr lang="en-IN" dirty="0"/>
        </a:p>
      </dgm:t>
    </dgm:pt>
    <dgm:pt modelId="{1C02AB89-B14D-4890-A556-7A8E88E07EB9}" type="parTrans" cxnId="{B29EA036-F9EC-4D37-8884-EFAB2AE06366}">
      <dgm:prSet/>
      <dgm:spPr/>
      <dgm:t>
        <a:bodyPr/>
        <a:lstStyle/>
        <a:p>
          <a:endParaRPr lang="en-IN"/>
        </a:p>
      </dgm:t>
    </dgm:pt>
    <dgm:pt modelId="{CB12AB58-A380-4AE6-916E-3864D0BE1975}" type="sibTrans" cxnId="{B29EA036-F9EC-4D37-8884-EFAB2AE06366}">
      <dgm:prSet/>
      <dgm:spPr/>
      <dgm:t>
        <a:bodyPr/>
        <a:lstStyle/>
        <a:p>
          <a:endParaRPr lang="en-IN"/>
        </a:p>
      </dgm:t>
    </dgm:pt>
    <dgm:pt modelId="{C99795A9-29A5-4E7F-84E2-0511D850CF95}">
      <dgm:prSet phldrT="[Text]" custT="1"/>
      <dgm:spPr/>
      <dgm:t>
        <a:bodyPr/>
        <a:lstStyle/>
        <a:p>
          <a:r>
            <a:rPr lang="en-US" sz="1600" dirty="0"/>
            <a:t>DURBIN WATSON TEST</a:t>
          </a:r>
          <a:endParaRPr lang="en-IN" sz="1600" dirty="0"/>
        </a:p>
      </dgm:t>
    </dgm:pt>
    <dgm:pt modelId="{94E4B0C7-879D-4E71-A9F3-CC4F75DA571E}" type="parTrans" cxnId="{7EFF0911-269D-43D8-8A13-82F533BD3A7D}">
      <dgm:prSet/>
      <dgm:spPr/>
      <dgm:t>
        <a:bodyPr/>
        <a:lstStyle/>
        <a:p>
          <a:endParaRPr lang="en-IN"/>
        </a:p>
      </dgm:t>
    </dgm:pt>
    <dgm:pt modelId="{0F438627-0C47-468B-8A69-AB4E7F76191F}" type="sibTrans" cxnId="{7EFF0911-269D-43D8-8A13-82F533BD3A7D}">
      <dgm:prSet/>
      <dgm:spPr/>
      <dgm:t>
        <a:bodyPr/>
        <a:lstStyle/>
        <a:p>
          <a:endParaRPr lang="en-IN"/>
        </a:p>
      </dgm:t>
    </dgm:pt>
    <dgm:pt modelId="{4A791095-507C-4151-8CDF-6C82F47707B2}" type="pres">
      <dgm:prSet presAssocID="{6A4688B7-F35B-41D7-A73C-7B19D8EB085D}" presName="linearFlow" presStyleCnt="0">
        <dgm:presLayoutVars>
          <dgm:dir/>
          <dgm:animLvl val="lvl"/>
          <dgm:resizeHandles val="exact"/>
        </dgm:presLayoutVars>
      </dgm:prSet>
      <dgm:spPr/>
    </dgm:pt>
    <dgm:pt modelId="{7AD23F95-52DC-4BE4-A19E-3F77BB117EA6}" type="pres">
      <dgm:prSet presAssocID="{3144BD64-2A39-443B-899D-71292C9FCA7D}" presName="composite" presStyleCnt="0"/>
      <dgm:spPr/>
    </dgm:pt>
    <dgm:pt modelId="{DCCF9794-53B8-4E84-B72F-705ACA7CCA86}" type="pres">
      <dgm:prSet presAssocID="{3144BD64-2A39-443B-899D-71292C9FCA7D}" presName="parentText" presStyleLbl="alignNode1" presStyleIdx="0" presStyleCnt="2">
        <dgm:presLayoutVars>
          <dgm:chMax val="1"/>
          <dgm:bulletEnabled val="1"/>
        </dgm:presLayoutVars>
      </dgm:prSet>
      <dgm:spPr/>
    </dgm:pt>
    <dgm:pt modelId="{0D6BEACC-A8EA-4D8F-A937-84D0BCE1BC00}" type="pres">
      <dgm:prSet presAssocID="{3144BD64-2A39-443B-899D-71292C9FCA7D}" presName="descendantText" presStyleLbl="alignAcc1" presStyleIdx="0" presStyleCnt="2" custLinFactNeighborX="1281" custLinFactNeighborY="-5499">
        <dgm:presLayoutVars>
          <dgm:bulletEnabled val="1"/>
        </dgm:presLayoutVars>
      </dgm:prSet>
      <dgm:spPr/>
    </dgm:pt>
    <dgm:pt modelId="{2BE2A81F-328B-4C77-BDD3-44F0F73514CE}" type="pres">
      <dgm:prSet presAssocID="{FF0366A0-D345-4B35-A720-9EA320BA38BF}" presName="sp" presStyleCnt="0"/>
      <dgm:spPr/>
    </dgm:pt>
    <dgm:pt modelId="{5C4C5599-41BD-41B7-BE1A-A7272CB262E0}" type="pres">
      <dgm:prSet presAssocID="{2F0F4450-0C91-4311-AF47-298AB5C7F7C5}" presName="composite" presStyleCnt="0"/>
      <dgm:spPr/>
    </dgm:pt>
    <dgm:pt modelId="{EDF3CC31-7C83-4E09-835B-BD428AD634A2}" type="pres">
      <dgm:prSet presAssocID="{2F0F4450-0C91-4311-AF47-298AB5C7F7C5}" presName="parentText" presStyleLbl="alignNode1" presStyleIdx="1" presStyleCnt="2">
        <dgm:presLayoutVars>
          <dgm:chMax val="1"/>
          <dgm:bulletEnabled val="1"/>
        </dgm:presLayoutVars>
      </dgm:prSet>
      <dgm:spPr/>
    </dgm:pt>
    <dgm:pt modelId="{009B6202-ED7B-48FA-B8B9-8479ADBBE449}" type="pres">
      <dgm:prSet presAssocID="{2F0F4450-0C91-4311-AF47-298AB5C7F7C5}" presName="descendantText" presStyleLbl="alignAcc1" presStyleIdx="1" presStyleCnt="2">
        <dgm:presLayoutVars>
          <dgm:bulletEnabled val="1"/>
        </dgm:presLayoutVars>
      </dgm:prSet>
      <dgm:spPr/>
    </dgm:pt>
  </dgm:ptLst>
  <dgm:cxnLst>
    <dgm:cxn modelId="{7EFF0911-269D-43D8-8A13-82F533BD3A7D}" srcId="{2F0F4450-0C91-4311-AF47-298AB5C7F7C5}" destId="{C99795A9-29A5-4E7F-84E2-0511D850CF95}" srcOrd="0" destOrd="0" parTransId="{94E4B0C7-879D-4E71-A9F3-CC4F75DA571E}" sibTransId="{0F438627-0C47-468B-8A69-AB4E7F76191F}"/>
    <dgm:cxn modelId="{0EF95411-979E-4486-8E89-0F7260DFA8F3}" type="presOf" srcId="{6A4688B7-F35B-41D7-A73C-7B19D8EB085D}" destId="{4A791095-507C-4151-8CDF-6C82F47707B2}" srcOrd="0" destOrd="0" presId="urn:microsoft.com/office/officeart/2005/8/layout/chevron2"/>
    <dgm:cxn modelId="{4424182B-73B0-453A-94B8-42B2068D1019}" type="presOf" srcId="{3144BD64-2A39-443B-899D-71292C9FCA7D}" destId="{DCCF9794-53B8-4E84-B72F-705ACA7CCA86}" srcOrd="0" destOrd="0" presId="urn:microsoft.com/office/officeart/2005/8/layout/chevron2"/>
    <dgm:cxn modelId="{A607592E-EEF5-417B-B886-14D68A54B3AE}" type="presOf" srcId="{2F0F4450-0C91-4311-AF47-298AB5C7F7C5}" destId="{EDF3CC31-7C83-4E09-835B-BD428AD634A2}" srcOrd="0" destOrd="0" presId="urn:microsoft.com/office/officeart/2005/8/layout/chevron2"/>
    <dgm:cxn modelId="{B29EA036-F9EC-4D37-8884-EFAB2AE06366}" srcId="{6A4688B7-F35B-41D7-A73C-7B19D8EB085D}" destId="{2F0F4450-0C91-4311-AF47-298AB5C7F7C5}" srcOrd="1" destOrd="0" parTransId="{1C02AB89-B14D-4890-A556-7A8E88E07EB9}" sibTransId="{CB12AB58-A380-4AE6-916E-3864D0BE1975}"/>
    <dgm:cxn modelId="{EA2D7152-E1CB-424A-8632-3F40318B78B7}" type="presOf" srcId="{C99795A9-29A5-4E7F-84E2-0511D850CF95}" destId="{009B6202-ED7B-48FA-B8B9-8479ADBBE449}" srcOrd="0" destOrd="0" presId="urn:microsoft.com/office/officeart/2005/8/layout/chevron2"/>
    <dgm:cxn modelId="{CB262CB0-C9F8-4834-9942-21D762466A91}" srcId="{6A4688B7-F35B-41D7-A73C-7B19D8EB085D}" destId="{3144BD64-2A39-443B-899D-71292C9FCA7D}" srcOrd="0" destOrd="0" parTransId="{66A03041-2957-42C7-9123-0A2A88A016F0}" sibTransId="{FF0366A0-D345-4B35-A720-9EA320BA38BF}"/>
    <dgm:cxn modelId="{219AF9F8-0456-4DCE-8F80-F04752A0B24D}" srcId="{3144BD64-2A39-443B-899D-71292C9FCA7D}" destId="{926D7CC6-E357-4AF4-98AC-2106665F0673}" srcOrd="0" destOrd="0" parTransId="{A06E02C6-A314-49ED-88A4-85D7CF883808}" sibTransId="{BE2CD089-972C-4437-B5D6-1741F3CBE109}"/>
    <dgm:cxn modelId="{804817FC-4768-4FB1-82F9-94B553A30DB8}" type="presOf" srcId="{926D7CC6-E357-4AF4-98AC-2106665F0673}" destId="{0D6BEACC-A8EA-4D8F-A937-84D0BCE1BC00}" srcOrd="0" destOrd="0" presId="urn:microsoft.com/office/officeart/2005/8/layout/chevron2"/>
    <dgm:cxn modelId="{8E0095A8-F443-4E3E-BE2F-5BA2DBD4B48F}" type="presParOf" srcId="{4A791095-507C-4151-8CDF-6C82F47707B2}" destId="{7AD23F95-52DC-4BE4-A19E-3F77BB117EA6}" srcOrd="0" destOrd="0" presId="urn:microsoft.com/office/officeart/2005/8/layout/chevron2"/>
    <dgm:cxn modelId="{A77B9A30-F89D-4193-B8F2-39955807DA31}" type="presParOf" srcId="{7AD23F95-52DC-4BE4-A19E-3F77BB117EA6}" destId="{DCCF9794-53B8-4E84-B72F-705ACA7CCA86}" srcOrd="0" destOrd="0" presId="urn:microsoft.com/office/officeart/2005/8/layout/chevron2"/>
    <dgm:cxn modelId="{ECC29DAB-B5BF-428D-BE54-D4DD525D1D8B}" type="presParOf" srcId="{7AD23F95-52DC-4BE4-A19E-3F77BB117EA6}" destId="{0D6BEACC-A8EA-4D8F-A937-84D0BCE1BC00}" srcOrd="1" destOrd="0" presId="urn:microsoft.com/office/officeart/2005/8/layout/chevron2"/>
    <dgm:cxn modelId="{A4D4BCC4-2798-4E71-BAE7-384690F5C13E}" type="presParOf" srcId="{4A791095-507C-4151-8CDF-6C82F47707B2}" destId="{2BE2A81F-328B-4C77-BDD3-44F0F73514CE}" srcOrd="1" destOrd="0" presId="urn:microsoft.com/office/officeart/2005/8/layout/chevron2"/>
    <dgm:cxn modelId="{86D91085-F216-4EA4-832C-F14FE5A90BA7}" type="presParOf" srcId="{4A791095-507C-4151-8CDF-6C82F47707B2}" destId="{5C4C5599-41BD-41B7-BE1A-A7272CB262E0}" srcOrd="2" destOrd="0" presId="urn:microsoft.com/office/officeart/2005/8/layout/chevron2"/>
    <dgm:cxn modelId="{ADB58B66-DC2C-4D75-AF2B-D6E8E9EE021F}" type="presParOf" srcId="{5C4C5599-41BD-41B7-BE1A-A7272CB262E0}" destId="{EDF3CC31-7C83-4E09-835B-BD428AD634A2}" srcOrd="0" destOrd="0" presId="urn:microsoft.com/office/officeart/2005/8/layout/chevron2"/>
    <dgm:cxn modelId="{15C992CF-812D-4210-AF59-EE65AC6801E1}" type="presParOf" srcId="{5C4C5599-41BD-41B7-BE1A-A7272CB262E0}" destId="{009B6202-ED7B-48FA-B8B9-8479ADBBE449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A4688B7-F35B-41D7-A73C-7B19D8EB085D}" type="doc">
      <dgm:prSet loTypeId="urn:microsoft.com/office/officeart/2005/8/layout/chevron2" loCatId="process" qsTypeId="urn:microsoft.com/office/officeart/2005/8/quickstyle/simple5" qsCatId="simple" csTypeId="urn:microsoft.com/office/officeart/2005/8/colors/accent3_1" csCatId="accent3" phldr="1"/>
      <dgm:spPr/>
      <dgm:t>
        <a:bodyPr/>
        <a:lstStyle/>
        <a:p>
          <a:endParaRPr lang="en-IN"/>
        </a:p>
      </dgm:t>
    </dgm:pt>
    <dgm:pt modelId="{3144BD64-2A39-443B-899D-71292C9FCA7D}">
      <dgm:prSet phldrT="[Text]"/>
      <dgm:spPr>
        <a:xfrm rot="5400000">
          <a:off x="-222646" y="223826"/>
          <a:ext cx="1484312" cy="1039018"/>
        </a:xfrm>
        <a:prstGeom prst="chevron">
          <a:avLst/>
        </a:prstGeom>
      </dgm:spPr>
      <dgm:t>
        <a:bodyPr/>
        <a:lstStyle/>
        <a:p>
          <a:r>
            <a:rPr lang="en-US" dirty="0">
              <a:latin typeface="Century Gothic"/>
              <a:ea typeface="+mn-ea"/>
              <a:cs typeface="+mn-cs"/>
            </a:rPr>
            <a:t>1.</a:t>
          </a:r>
          <a:endParaRPr lang="en-IN" dirty="0">
            <a:latin typeface="Century Gothic"/>
            <a:ea typeface="+mn-ea"/>
            <a:cs typeface="+mn-cs"/>
          </a:endParaRPr>
        </a:p>
      </dgm:t>
    </dgm:pt>
    <dgm:pt modelId="{66A03041-2957-42C7-9123-0A2A88A016F0}" type="parTrans" cxnId="{CB262CB0-C9F8-4834-9942-21D762466A91}">
      <dgm:prSet/>
      <dgm:spPr/>
      <dgm:t>
        <a:bodyPr/>
        <a:lstStyle/>
        <a:p>
          <a:endParaRPr lang="en-IN"/>
        </a:p>
      </dgm:t>
    </dgm:pt>
    <dgm:pt modelId="{FF0366A0-D345-4B35-A720-9EA320BA38BF}" type="sibTrans" cxnId="{CB262CB0-C9F8-4834-9942-21D762466A91}">
      <dgm:prSet/>
      <dgm:spPr/>
      <dgm:t>
        <a:bodyPr/>
        <a:lstStyle/>
        <a:p>
          <a:endParaRPr lang="en-IN"/>
        </a:p>
      </dgm:t>
    </dgm:pt>
    <dgm:pt modelId="{926D7CC6-E357-4AF4-98AC-2106665F0673}">
      <dgm:prSet phldrT="[Text]" custT="1"/>
      <dgm:spPr>
        <a:xfrm rot="5400000">
          <a:off x="3085107" y="-2046089"/>
          <a:ext cx="964803" cy="5056981"/>
        </a:xfrm>
        <a:prstGeom prst="round2SameRect">
          <a:avLst/>
        </a:prstGeom>
      </dgm:spPr>
      <dgm:t>
        <a:bodyPr/>
        <a:lstStyle/>
        <a:p>
          <a:r>
            <a:rPr lang="en-US" sz="1600" dirty="0">
              <a:latin typeface="Century Gothic"/>
              <a:ea typeface="+mn-ea"/>
              <a:cs typeface="+mn-cs"/>
            </a:rPr>
            <a:t>Pairwise Correlation</a:t>
          </a:r>
          <a:endParaRPr lang="en-IN" sz="1600" dirty="0">
            <a:latin typeface="Century Gothic"/>
            <a:ea typeface="+mn-ea"/>
            <a:cs typeface="+mn-cs"/>
          </a:endParaRPr>
        </a:p>
      </dgm:t>
    </dgm:pt>
    <dgm:pt modelId="{A06E02C6-A314-49ED-88A4-85D7CF883808}" type="parTrans" cxnId="{219AF9F8-0456-4DCE-8F80-F04752A0B24D}">
      <dgm:prSet/>
      <dgm:spPr/>
      <dgm:t>
        <a:bodyPr/>
        <a:lstStyle/>
        <a:p>
          <a:endParaRPr lang="en-IN"/>
        </a:p>
      </dgm:t>
    </dgm:pt>
    <dgm:pt modelId="{BE2CD089-972C-4437-B5D6-1741F3CBE109}" type="sibTrans" cxnId="{219AF9F8-0456-4DCE-8F80-F04752A0B24D}">
      <dgm:prSet/>
      <dgm:spPr/>
      <dgm:t>
        <a:bodyPr/>
        <a:lstStyle/>
        <a:p>
          <a:endParaRPr lang="en-IN"/>
        </a:p>
      </dgm:t>
    </dgm:pt>
    <dgm:pt modelId="{02DC2793-F238-4399-8462-17E4937C83BA}">
      <dgm:prSet phldrT="[Text]"/>
      <dgm:spPr>
        <a:xfrm rot="5400000">
          <a:off x="-222646" y="1512490"/>
          <a:ext cx="1484312" cy="1039018"/>
        </a:xfrm>
        <a:prstGeom prst="chevron">
          <a:avLst/>
        </a:prstGeom>
      </dgm:spPr>
      <dgm:t>
        <a:bodyPr/>
        <a:lstStyle/>
        <a:p>
          <a:r>
            <a:rPr lang="en-US" dirty="0">
              <a:latin typeface="Century Gothic"/>
              <a:ea typeface="+mn-ea"/>
              <a:cs typeface="+mn-cs"/>
            </a:rPr>
            <a:t>2.</a:t>
          </a:r>
          <a:endParaRPr lang="en-IN" dirty="0">
            <a:latin typeface="Century Gothic"/>
            <a:ea typeface="+mn-ea"/>
            <a:cs typeface="+mn-cs"/>
          </a:endParaRPr>
        </a:p>
      </dgm:t>
    </dgm:pt>
    <dgm:pt modelId="{AE2867D0-8D4B-4B31-8DC0-85DBCDDB28D8}" type="parTrans" cxnId="{FA5766C4-23CE-49F0-ABF6-39915A1B80A6}">
      <dgm:prSet/>
      <dgm:spPr/>
      <dgm:t>
        <a:bodyPr/>
        <a:lstStyle/>
        <a:p>
          <a:endParaRPr lang="en-IN"/>
        </a:p>
      </dgm:t>
    </dgm:pt>
    <dgm:pt modelId="{40961725-74EF-462E-A448-64F9D33D9334}" type="sibTrans" cxnId="{FA5766C4-23CE-49F0-ABF6-39915A1B80A6}">
      <dgm:prSet/>
      <dgm:spPr/>
      <dgm:t>
        <a:bodyPr/>
        <a:lstStyle/>
        <a:p>
          <a:endParaRPr lang="en-IN"/>
        </a:p>
      </dgm:t>
    </dgm:pt>
    <dgm:pt modelId="{3708A311-5992-44F9-AD09-72AF34046AC6}">
      <dgm:prSet phldrT="[Text]" custT="1"/>
      <dgm:spPr>
        <a:xfrm rot="5400000">
          <a:off x="3085107" y="-756245"/>
          <a:ext cx="964803" cy="5056981"/>
        </a:xfrm>
        <a:prstGeom prst="round2SameRect">
          <a:avLst/>
        </a:prstGeom>
      </dgm:spPr>
      <dgm:t>
        <a:bodyPr/>
        <a:lstStyle/>
        <a:p>
          <a:r>
            <a:rPr lang="en-US" sz="1600" dirty="0">
              <a:latin typeface="Century Gothic"/>
              <a:ea typeface="+mn-ea"/>
              <a:cs typeface="+mn-cs"/>
            </a:rPr>
            <a:t>VIF’s &amp; Condition Number</a:t>
          </a:r>
          <a:endParaRPr lang="en-IN" sz="1600" dirty="0">
            <a:latin typeface="Century Gothic"/>
            <a:ea typeface="+mn-ea"/>
            <a:cs typeface="+mn-cs"/>
          </a:endParaRPr>
        </a:p>
      </dgm:t>
    </dgm:pt>
    <dgm:pt modelId="{DF5B8FF0-7EEE-453B-A340-A1D0E636F384}" type="parTrans" cxnId="{F2031F96-F2D6-4A78-9D22-B332F1D72F69}">
      <dgm:prSet/>
      <dgm:spPr/>
      <dgm:t>
        <a:bodyPr/>
        <a:lstStyle/>
        <a:p>
          <a:endParaRPr lang="en-IN"/>
        </a:p>
      </dgm:t>
    </dgm:pt>
    <dgm:pt modelId="{0ABC2F90-CA28-485D-A6B7-D30A2059600C}" type="sibTrans" cxnId="{F2031F96-F2D6-4A78-9D22-B332F1D72F69}">
      <dgm:prSet/>
      <dgm:spPr/>
      <dgm:t>
        <a:bodyPr/>
        <a:lstStyle/>
        <a:p>
          <a:endParaRPr lang="en-IN"/>
        </a:p>
      </dgm:t>
    </dgm:pt>
    <dgm:pt modelId="{4A791095-507C-4151-8CDF-6C82F47707B2}" type="pres">
      <dgm:prSet presAssocID="{6A4688B7-F35B-41D7-A73C-7B19D8EB085D}" presName="linearFlow" presStyleCnt="0">
        <dgm:presLayoutVars>
          <dgm:dir/>
          <dgm:animLvl val="lvl"/>
          <dgm:resizeHandles val="exact"/>
        </dgm:presLayoutVars>
      </dgm:prSet>
      <dgm:spPr/>
    </dgm:pt>
    <dgm:pt modelId="{7AD23F95-52DC-4BE4-A19E-3F77BB117EA6}" type="pres">
      <dgm:prSet presAssocID="{3144BD64-2A39-443B-899D-71292C9FCA7D}" presName="composite" presStyleCnt="0"/>
      <dgm:spPr/>
    </dgm:pt>
    <dgm:pt modelId="{DCCF9794-53B8-4E84-B72F-705ACA7CCA86}" type="pres">
      <dgm:prSet presAssocID="{3144BD64-2A39-443B-899D-71292C9FCA7D}" presName="parentText" presStyleLbl="alignNode1" presStyleIdx="0" presStyleCnt="2">
        <dgm:presLayoutVars>
          <dgm:chMax val="1"/>
          <dgm:bulletEnabled val="1"/>
        </dgm:presLayoutVars>
      </dgm:prSet>
      <dgm:spPr/>
    </dgm:pt>
    <dgm:pt modelId="{0D6BEACC-A8EA-4D8F-A937-84D0BCE1BC00}" type="pres">
      <dgm:prSet presAssocID="{3144BD64-2A39-443B-899D-71292C9FCA7D}" presName="descendantText" presStyleLbl="alignAcc1" presStyleIdx="0" presStyleCnt="2" custLinFactNeighborX="1281" custLinFactNeighborY="-5499">
        <dgm:presLayoutVars>
          <dgm:bulletEnabled val="1"/>
        </dgm:presLayoutVars>
      </dgm:prSet>
      <dgm:spPr/>
    </dgm:pt>
    <dgm:pt modelId="{2BE2A81F-328B-4C77-BDD3-44F0F73514CE}" type="pres">
      <dgm:prSet presAssocID="{FF0366A0-D345-4B35-A720-9EA320BA38BF}" presName="sp" presStyleCnt="0"/>
      <dgm:spPr/>
    </dgm:pt>
    <dgm:pt modelId="{DE81C53A-B663-42FC-A690-58B36B45F164}" type="pres">
      <dgm:prSet presAssocID="{02DC2793-F238-4399-8462-17E4937C83BA}" presName="composite" presStyleCnt="0"/>
      <dgm:spPr/>
    </dgm:pt>
    <dgm:pt modelId="{EBD40C59-6F50-48C5-BFCB-134D90A877F4}" type="pres">
      <dgm:prSet presAssocID="{02DC2793-F238-4399-8462-17E4937C83BA}" presName="parentText" presStyleLbl="alignNode1" presStyleIdx="1" presStyleCnt="2">
        <dgm:presLayoutVars>
          <dgm:chMax val="1"/>
          <dgm:bulletEnabled val="1"/>
        </dgm:presLayoutVars>
      </dgm:prSet>
      <dgm:spPr/>
    </dgm:pt>
    <dgm:pt modelId="{71BFF6AB-977B-458E-9912-DA76460752BE}" type="pres">
      <dgm:prSet presAssocID="{02DC2793-F238-4399-8462-17E4937C83BA}" presName="descendantText" presStyleLbl="alignAcc1" presStyleIdx="1" presStyleCnt="2">
        <dgm:presLayoutVars>
          <dgm:bulletEnabled val="1"/>
        </dgm:presLayoutVars>
      </dgm:prSet>
      <dgm:spPr/>
    </dgm:pt>
  </dgm:ptLst>
  <dgm:cxnLst>
    <dgm:cxn modelId="{16A48641-3C10-4E86-A5AD-4AADC7C31F0B}" type="presOf" srcId="{6A4688B7-F35B-41D7-A73C-7B19D8EB085D}" destId="{4A791095-507C-4151-8CDF-6C82F47707B2}" srcOrd="0" destOrd="0" presId="urn:microsoft.com/office/officeart/2005/8/layout/chevron2"/>
    <dgm:cxn modelId="{F6E90768-36CC-4C73-AA62-95A673CA6D34}" type="presOf" srcId="{926D7CC6-E357-4AF4-98AC-2106665F0673}" destId="{0D6BEACC-A8EA-4D8F-A937-84D0BCE1BC00}" srcOrd="0" destOrd="0" presId="urn:microsoft.com/office/officeart/2005/8/layout/chevron2"/>
    <dgm:cxn modelId="{B2F91B68-AF6F-4D3D-83D2-BB654DC8F0DD}" type="presOf" srcId="{3708A311-5992-44F9-AD09-72AF34046AC6}" destId="{71BFF6AB-977B-458E-9912-DA76460752BE}" srcOrd="0" destOrd="0" presId="urn:microsoft.com/office/officeart/2005/8/layout/chevron2"/>
    <dgm:cxn modelId="{ECFCE36A-8652-461B-9763-38C122404AD3}" type="presOf" srcId="{02DC2793-F238-4399-8462-17E4937C83BA}" destId="{EBD40C59-6F50-48C5-BFCB-134D90A877F4}" srcOrd="0" destOrd="0" presId="urn:microsoft.com/office/officeart/2005/8/layout/chevron2"/>
    <dgm:cxn modelId="{F2031F96-F2D6-4A78-9D22-B332F1D72F69}" srcId="{02DC2793-F238-4399-8462-17E4937C83BA}" destId="{3708A311-5992-44F9-AD09-72AF34046AC6}" srcOrd="0" destOrd="0" parTransId="{DF5B8FF0-7EEE-453B-A340-A1D0E636F384}" sibTransId="{0ABC2F90-CA28-485D-A6B7-D30A2059600C}"/>
    <dgm:cxn modelId="{CB262CB0-C9F8-4834-9942-21D762466A91}" srcId="{6A4688B7-F35B-41D7-A73C-7B19D8EB085D}" destId="{3144BD64-2A39-443B-899D-71292C9FCA7D}" srcOrd="0" destOrd="0" parTransId="{66A03041-2957-42C7-9123-0A2A88A016F0}" sibTransId="{FF0366A0-D345-4B35-A720-9EA320BA38BF}"/>
    <dgm:cxn modelId="{FA5766C4-23CE-49F0-ABF6-39915A1B80A6}" srcId="{6A4688B7-F35B-41D7-A73C-7B19D8EB085D}" destId="{02DC2793-F238-4399-8462-17E4937C83BA}" srcOrd="1" destOrd="0" parTransId="{AE2867D0-8D4B-4B31-8DC0-85DBCDDB28D8}" sibTransId="{40961725-74EF-462E-A448-64F9D33D9334}"/>
    <dgm:cxn modelId="{A50EEAC9-D540-4B93-BAE0-43E8F7BE87CB}" type="presOf" srcId="{3144BD64-2A39-443B-899D-71292C9FCA7D}" destId="{DCCF9794-53B8-4E84-B72F-705ACA7CCA86}" srcOrd="0" destOrd="0" presId="urn:microsoft.com/office/officeart/2005/8/layout/chevron2"/>
    <dgm:cxn modelId="{219AF9F8-0456-4DCE-8F80-F04752A0B24D}" srcId="{3144BD64-2A39-443B-899D-71292C9FCA7D}" destId="{926D7CC6-E357-4AF4-98AC-2106665F0673}" srcOrd="0" destOrd="0" parTransId="{A06E02C6-A314-49ED-88A4-85D7CF883808}" sibTransId="{BE2CD089-972C-4437-B5D6-1741F3CBE109}"/>
    <dgm:cxn modelId="{BDDE4E21-5593-4A7C-B59F-E01B5724ABA5}" type="presParOf" srcId="{4A791095-507C-4151-8CDF-6C82F47707B2}" destId="{7AD23F95-52DC-4BE4-A19E-3F77BB117EA6}" srcOrd="0" destOrd="0" presId="urn:microsoft.com/office/officeart/2005/8/layout/chevron2"/>
    <dgm:cxn modelId="{4D6E5F9F-0694-4EE9-91D8-179972922F15}" type="presParOf" srcId="{7AD23F95-52DC-4BE4-A19E-3F77BB117EA6}" destId="{DCCF9794-53B8-4E84-B72F-705ACA7CCA86}" srcOrd="0" destOrd="0" presId="urn:microsoft.com/office/officeart/2005/8/layout/chevron2"/>
    <dgm:cxn modelId="{CD19A59B-6333-4174-AAD4-7E30AAE95B08}" type="presParOf" srcId="{7AD23F95-52DC-4BE4-A19E-3F77BB117EA6}" destId="{0D6BEACC-A8EA-4D8F-A937-84D0BCE1BC00}" srcOrd="1" destOrd="0" presId="urn:microsoft.com/office/officeart/2005/8/layout/chevron2"/>
    <dgm:cxn modelId="{736BC382-F1E8-44FC-ACB6-0F21CEFFE5C2}" type="presParOf" srcId="{4A791095-507C-4151-8CDF-6C82F47707B2}" destId="{2BE2A81F-328B-4C77-BDD3-44F0F73514CE}" srcOrd="1" destOrd="0" presId="urn:microsoft.com/office/officeart/2005/8/layout/chevron2"/>
    <dgm:cxn modelId="{4C996A4B-1E9D-40A3-B124-DB479636EBD8}" type="presParOf" srcId="{4A791095-507C-4151-8CDF-6C82F47707B2}" destId="{DE81C53A-B663-42FC-A690-58B36B45F164}" srcOrd="2" destOrd="0" presId="urn:microsoft.com/office/officeart/2005/8/layout/chevron2"/>
    <dgm:cxn modelId="{E2AE0E91-4963-40C2-A22C-F70829EE95B9}" type="presParOf" srcId="{DE81C53A-B663-42FC-A690-58B36B45F164}" destId="{EBD40C59-6F50-48C5-BFCB-134D90A877F4}" srcOrd="0" destOrd="0" presId="urn:microsoft.com/office/officeart/2005/8/layout/chevron2"/>
    <dgm:cxn modelId="{494B02DB-1C27-4B0B-92DC-B32D002C6C15}" type="presParOf" srcId="{DE81C53A-B663-42FC-A690-58B36B45F164}" destId="{71BFF6AB-977B-458E-9912-DA76460752BE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12C2801-5ABE-4512-92D8-07C759BF5617}" type="doc">
      <dgm:prSet loTypeId="urn:microsoft.com/office/officeart/2005/8/layout/gear1" loCatId="process" qsTypeId="urn:microsoft.com/office/officeart/2005/8/quickstyle/simple3" qsCatId="simple" csTypeId="urn:microsoft.com/office/officeart/2005/8/colors/accent0_3" csCatId="mainScheme" phldr="1"/>
      <dgm:spPr/>
    </dgm:pt>
    <dgm:pt modelId="{C6AA5F87-DCC1-4C45-9652-3DBA2A054274}">
      <dgm:prSet phldrT="[Text]" custT="1"/>
      <dgm:spPr/>
      <dgm:t>
        <a:bodyPr/>
        <a:lstStyle/>
        <a:p>
          <a:r>
            <a:rPr lang="en-US" sz="1600" b="0" cap="none" spc="0" dirty="0">
              <a:ln w="18415" cmpd="sng"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Baskerville Old Face" pitchFamily="18" charset="0"/>
            </a:rPr>
            <a:t>DETECTION</a:t>
          </a:r>
          <a:endParaRPr lang="en-IN" sz="1600" b="0" cap="none" spc="0" dirty="0">
            <a:ln w="18415" cmpd="sng">
              <a:prstDash val="solid"/>
            </a:ln>
            <a:effectLst>
              <a:outerShdw blurRad="63500" dir="3600000" algn="tl" rotWithShape="0">
                <a:srgbClr val="000000">
                  <a:alpha val="70000"/>
                </a:srgbClr>
              </a:outerShdw>
            </a:effectLst>
            <a:latin typeface="Baskerville Old Face" pitchFamily="18" charset="0"/>
          </a:endParaRPr>
        </a:p>
      </dgm:t>
    </dgm:pt>
    <dgm:pt modelId="{71F80052-5061-40D2-811D-0D3AFF2B420B}" type="parTrans" cxnId="{906E7BC6-06E6-4AA5-920A-5022C1B7AA71}">
      <dgm:prSet/>
      <dgm:spPr/>
      <dgm:t>
        <a:bodyPr/>
        <a:lstStyle/>
        <a:p>
          <a:endParaRPr lang="en-IN" b="0" cap="none" spc="0">
            <a:ln w="18415" cmpd="sng">
              <a:solidFill>
                <a:srgbClr val="FFFFFF"/>
              </a:solidFill>
              <a:prstDash val="solid"/>
            </a:ln>
            <a:solidFill>
              <a:srgbClr val="FFFFFF"/>
            </a:solidFill>
            <a:effectLst>
              <a:outerShdw blurRad="63500" dir="3600000" algn="tl" rotWithShape="0">
                <a:srgbClr val="000000">
                  <a:alpha val="70000"/>
                </a:srgbClr>
              </a:outerShdw>
            </a:effectLst>
          </a:endParaRPr>
        </a:p>
      </dgm:t>
    </dgm:pt>
    <dgm:pt modelId="{3FC84220-4C07-41B5-B5C2-D99CD1F604F6}" type="sibTrans" cxnId="{906E7BC6-06E6-4AA5-920A-5022C1B7AA71}">
      <dgm:prSet/>
      <dgm:spPr/>
      <dgm:t>
        <a:bodyPr/>
        <a:lstStyle/>
        <a:p>
          <a:endParaRPr lang="en-IN" b="0" cap="none" spc="0">
            <a:ln w="18415" cmpd="sng">
              <a:solidFill>
                <a:srgbClr val="FFFFFF"/>
              </a:solidFill>
              <a:prstDash val="solid"/>
            </a:ln>
            <a:solidFill>
              <a:srgbClr val="FFFFFF"/>
            </a:solidFill>
            <a:effectLst>
              <a:outerShdw blurRad="63500" dir="3600000" algn="tl" rotWithShape="0">
                <a:srgbClr val="000000">
                  <a:alpha val="70000"/>
                </a:srgbClr>
              </a:outerShdw>
            </a:effectLst>
          </a:endParaRPr>
        </a:p>
      </dgm:t>
    </dgm:pt>
    <dgm:pt modelId="{EE17B0C1-2F7D-4994-BCC1-AAD2E96A76D9}">
      <dgm:prSet phldrT="[Text]" custT="1"/>
      <dgm:spPr/>
      <dgm:t>
        <a:bodyPr/>
        <a:lstStyle/>
        <a:p>
          <a:r>
            <a:rPr lang="en-US" sz="1200" b="0" cap="none" spc="0" dirty="0">
              <a:ln w="18415" cmpd="sng"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Bell MT" pitchFamily="18" charset="0"/>
            </a:rPr>
            <a:t>SUITABLE</a:t>
          </a:r>
        </a:p>
        <a:p>
          <a:r>
            <a:rPr lang="en-US" sz="1200" b="0" cap="none" spc="0" dirty="0">
              <a:ln w="18415" cmpd="sng"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Bell MT" pitchFamily="18" charset="0"/>
            </a:rPr>
            <a:t>STATISTIC </a:t>
          </a:r>
        </a:p>
        <a:p>
          <a:r>
            <a:rPr lang="en-US" sz="1200" b="0" cap="none" spc="0" dirty="0">
              <a:ln w="18415" cmpd="sng"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Bell MT" pitchFamily="18" charset="0"/>
            </a:rPr>
            <a:t>VALUES</a:t>
          </a:r>
          <a:endParaRPr lang="en-IN" sz="1200" b="0" cap="none" spc="0" dirty="0">
            <a:ln w="18415" cmpd="sng">
              <a:prstDash val="solid"/>
            </a:ln>
            <a:effectLst>
              <a:outerShdw blurRad="63500" dir="3600000" algn="tl" rotWithShape="0">
                <a:srgbClr val="000000">
                  <a:alpha val="70000"/>
                </a:srgbClr>
              </a:outerShdw>
            </a:effectLst>
            <a:latin typeface="Bell MT" pitchFamily="18" charset="0"/>
          </a:endParaRPr>
        </a:p>
      </dgm:t>
    </dgm:pt>
    <dgm:pt modelId="{851EF907-0157-410D-8200-D6EE1BA1E470}" type="parTrans" cxnId="{BE7C20F1-0DD9-4387-810C-F97E926F2F24}">
      <dgm:prSet/>
      <dgm:spPr/>
      <dgm:t>
        <a:bodyPr/>
        <a:lstStyle/>
        <a:p>
          <a:endParaRPr lang="en-IN" b="0" cap="none" spc="0">
            <a:ln w="18415" cmpd="sng">
              <a:solidFill>
                <a:srgbClr val="FFFFFF"/>
              </a:solidFill>
              <a:prstDash val="solid"/>
            </a:ln>
            <a:solidFill>
              <a:srgbClr val="FFFFFF"/>
            </a:solidFill>
            <a:effectLst>
              <a:outerShdw blurRad="63500" dir="3600000" algn="tl" rotWithShape="0">
                <a:srgbClr val="000000">
                  <a:alpha val="70000"/>
                </a:srgbClr>
              </a:outerShdw>
            </a:effectLst>
          </a:endParaRPr>
        </a:p>
      </dgm:t>
    </dgm:pt>
    <dgm:pt modelId="{8BD784F2-00C5-47C8-AA8C-567A4ED54680}" type="sibTrans" cxnId="{BE7C20F1-0DD9-4387-810C-F97E926F2F24}">
      <dgm:prSet/>
      <dgm:spPr/>
      <dgm:t>
        <a:bodyPr/>
        <a:lstStyle/>
        <a:p>
          <a:endParaRPr lang="en-IN" b="0" cap="none" spc="0">
            <a:ln w="18415" cmpd="sng">
              <a:solidFill>
                <a:srgbClr val="FFFFFF"/>
              </a:solidFill>
              <a:prstDash val="solid"/>
            </a:ln>
            <a:solidFill>
              <a:srgbClr val="FFFFFF"/>
            </a:solidFill>
            <a:effectLst>
              <a:outerShdw blurRad="63500" dir="3600000" algn="tl" rotWithShape="0">
                <a:srgbClr val="000000">
                  <a:alpha val="70000"/>
                </a:srgbClr>
              </a:outerShdw>
            </a:effectLst>
          </a:endParaRPr>
        </a:p>
      </dgm:t>
    </dgm:pt>
    <dgm:pt modelId="{35FED4C5-69AC-4691-8EC0-07FB6571E592}">
      <dgm:prSet phldrT="[Text]" custT="1"/>
      <dgm:spPr/>
      <dgm:t>
        <a:bodyPr/>
        <a:lstStyle/>
        <a:p>
          <a:r>
            <a:rPr lang="en-US" sz="1200" b="0" cap="none" spc="0" dirty="0">
              <a:ln w="18415" cmpd="sng"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Bell MT" pitchFamily="18" charset="0"/>
            </a:rPr>
            <a:t>GRAPHICAL </a:t>
          </a:r>
        </a:p>
        <a:p>
          <a:r>
            <a:rPr lang="en-US" sz="1200" b="0" cap="none" spc="0" dirty="0">
              <a:ln w="18415" cmpd="sng"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Bell MT" pitchFamily="18" charset="0"/>
            </a:rPr>
            <a:t>DISPLAY</a:t>
          </a:r>
          <a:endParaRPr lang="en-IN" sz="1200" b="0" cap="none" spc="0" dirty="0">
            <a:ln w="18415" cmpd="sng">
              <a:prstDash val="solid"/>
            </a:ln>
            <a:effectLst>
              <a:outerShdw blurRad="63500" dir="3600000" algn="tl" rotWithShape="0">
                <a:srgbClr val="000000">
                  <a:alpha val="70000"/>
                </a:srgbClr>
              </a:outerShdw>
            </a:effectLst>
            <a:latin typeface="Bell MT" pitchFamily="18" charset="0"/>
          </a:endParaRPr>
        </a:p>
      </dgm:t>
    </dgm:pt>
    <dgm:pt modelId="{9A5949F9-35A8-46F0-95FE-362FCE50574D}" type="parTrans" cxnId="{43BBA798-068E-478C-AE88-D20FCD22AFF3}">
      <dgm:prSet/>
      <dgm:spPr/>
      <dgm:t>
        <a:bodyPr/>
        <a:lstStyle/>
        <a:p>
          <a:endParaRPr lang="en-IN" b="0" cap="none" spc="0">
            <a:ln w="18415" cmpd="sng">
              <a:solidFill>
                <a:srgbClr val="FFFFFF"/>
              </a:solidFill>
              <a:prstDash val="solid"/>
            </a:ln>
            <a:solidFill>
              <a:srgbClr val="FFFFFF"/>
            </a:solidFill>
            <a:effectLst>
              <a:outerShdw blurRad="63500" dir="3600000" algn="tl" rotWithShape="0">
                <a:srgbClr val="000000">
                  <a:alpha val="70000"/>
                </a:srgbClr>
              </a:outerShdw>
            </a:effectLst>
          </a:endParaRPr>
        </a:p>
      </dgm:t>
    </dgm:pt>
    <dgm:pt modelId="{7DF76877-3DED-4FCE-BEF5-A269E0587B8C}" type="sibTrans" cxnId="{43BBA798-068E-478C-AE88-D20FCD22AFF3}">
      <dgm:prSet/>
      <dgm:spPr/>
      <dgm:t>
        <a:bodyPr/>
        <a:lstStyle/>
        <a:p>
          <a:endParaRPr lang="en-IN" b="0" cap="none" spc="0">
            <a:ln w="18415" cmpd="sng">
              <a:solidFill>
                <a:srgbClr val="FFFFFF"/>
              </a:solidFill>
              <a:prstDash val="solid"/>
            </a:ln>
            <a:solidFill>
              <a:srgbClr val="FFFFFF"/>
            </a:solidFill>
            <a:effectLst>
              <a:outerShdw blurRad="63500" dir="3600000" algn="tl" rotWithShape="0">
                <a:srgbClr val="000000">
                  <a:alpha val="70000"/>
                </a:srgbClr>
              </a:outerShdw>
            </a:effectLst>
          </a:endParaRPr>
        </a:p>
      </dgm:t>
    </dgm:pt>
    <dgm:pt modelId="{04D6A11C-F3A8-4C85-8F43-24E0B2987FDE}" type="pres">
      <dgm:prSet presAssocID="{312C2801-5ABE-4512-92D8-07C759BF5617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1E250D1A-9F3B-466E-A83E-7D92B3DD9BA1}" type="pres">
      <dgm:prSet presAssocID="{C6AA5F87-DCC1-4C45-9652-3DBA2A054274}" presName="gear1" presStyleLbl="node1" presStyleIdx="0" presStyleCnt="3" custAng="809861" custLinFactNeighborX="4831" custLinFactNeighborY="-19592">
        <dgm:presLayoutVars>
          <dgm:chMax val="1"/>
          <dgm:bulletEnabled val="1"/>
        </dgm:presLayoutVars>
      </dgm:prSet>
      <dgm:spPr/>
    </dgm:pt>
    <dgm:pt modelId="{A22810C0-09D5-432C-8766-3687CC139E20}" type="pres">
      <dgm:prSet presAssocID="{C6AA5F87-DCC1-4C45-9652-3DBA2A054274}" presName="gear1srcNode" presStyleLbl="node1" presStyleIdx="0" presStyleCnt="3"/>
      <dgm:spPr/>
    </dgm:pt>
    <dgm:pt modelId="{D04F82E5-FEF9-4E91-96E6-A7A2F269EEF6}" type="pres">
      <dgm:prSet presAssocID="{C6AA5F87-DCC1-4C45-9652-3DBA2A054274}" presName="gear1dstNode" presStyleLbl="node1" presStyleIdx="0" presStyleCnt="3"/>
      <dgm:spPr/>
    </dgm:pt>
    <dgm:pt modelId="{9EE4EC4A-09F8-45F2-8E9E-421053B74AA2}" type="pres">
      <dgm:prSet presAssocID="{EE17B0C1-2F7D-4994-BCC1-AAD2E96A76D9}" presName="gear2" presStyleLbl="node1" presStyleIdx="1" presStyleCnt="3">
        <dgm:presLayoutVars>
          <dgm:chMax val="1"/>
          <dgm:bulletEnabled val="1"/>
        </dgm:presLayoutVars>
      </dgm:prSet>
      <dgm:spPr/>
    </dgm:pt>
    <dgm:pt modelId="{3BF4B1DD-B876-4501-A4A1-522E324D6B62}" type="pres">
      <dgm:prSet presAssocID="{EE17B0C1-2F7D-4994-BCC1-AAD2E96A76D9}" presName="gear2srcNode" presStyleLbl="node1" presStyleIdx="1" presStyleCnt="3"/>
      <dgm:spPr/>
    </dgm:pt>
    <dgm:pt modelId="{D1773C7A-6AB6-490C-8810-A913DD5F0149}" type="pres">
      <dgm:prSet presAssocID="{EE17B0C1-2F7D-4994-BCC1-AAD2E96A76D9}" presName="gear2dstNode" presStyleLbl="node1" presStyleIdx="1" presStyleCnt="3"/>
      <dgm:spPr/>
    </dgm:pt>
    <dgm:pt modelId="{C3F237BB-37AE-4A1F-84BB-6DD97548F387}" type="pres">
      <dgm:prSet presAssocID="{35FED4C5-69AC-4691-8EC0-07FB6571E592}" presName="gear3" presStyleLbl="node1" presStyleIdx="2" presStyleCnt="3" custLinFactNeighborX="-4713" custLinFactNeighborY="-6574"/>
      <dgm:spPr/>
    </dgm:pt>
    <dgm:pt modelId="{8249C1AF-D722-452F-B3A6-1441027E0BEF}" type="pres">
      <dgm:prSet presAssocID="{35FED4C5-69AC-4691-8EC0-07FB6571E592}" presName="gear3tx" presStyleLbl="node1" presStyleIdx="2" presStyleCnt="3">
        <dgm:presLayoutVars>
          <dgm:chMax val="1"/>
          <dgm:bulletEnabled val="1"/>
        </dgm:presLayoutVars>
      </dgm:prSet>
      <dgm:spPr/>
    </dgm:pt>
    <dgm:pt modelId="{57D17EA2-41A3-4BE8-A5A8-B4F3E8C69564}" type="pres">
      <dgm:prSet presAssocID="{35FED4C5-69AC-4691-8EC0-07FB6571E592}" presName="gear3srcNode" presStyleLbl="node1" presStyleIdx="2" presStyleCnt="3"/>
      <dgm:spPr/>
    </dgm:pt>
    <dgm:pt modelId="{03EAAB06-465B-4A3D-9860-451468CDB7DF}" type="pres">
      <dgm:prSet presAssocID="{35FED4C5-69AC-4691-8EC0-07FB6571E592}" presName="gear3dstNode" presStyleLbl="node1" presStyleIdx="2" presStyleCnt="3"/>
      <dgm:spPr/>
    </dgm:pt>
    <dgm:pt modelId="{BBFAD6EA-4628-490F-BD06-1E9BEEFF6A50}" type="pres">
      <dgm:prSet presAssocID="{3FC84220-4C07-41B5-B5C2-D99CD1F604F6}" presName="connector1" presStyleLbl="sibTrans2D1" presStyleIdx="0" presStyleCnt="3"/>
      <dgm:spPr/>
    </dgm:pt>
    <dgm:pt modelId="{1A2C61A2-70DA-4762-918F-6C0E3AF9C650}" type="pres">
      <dgm:prSet presAssocID="{8BD784F2-00C5-47C8-AA8C-567A4ED54680}" presName="connector2" presStyleLbl="sibTrans2D1" presStyleIdx="1" presStyleCnt="3"/>
      <dgm:spPr/>
    </dgm:pt>
    <dgm:pt modelId="{6B4B2D0D-9B98-4B08-9EC5-F036486B8E76}" type="pres">
      <dgm:prSet presAssocID="{7DF76877-3DED-4FCE-BEF5-A269E0587B8C}" presName="connector3" presStyleLbl="sibTrans2D1" presStyleIdx="2" presStyleCnt="3"/>
      <dgm:spPr/>
    </dgm:pt>
  </dgm:ptLst>
  <dgm:cxnLst>
    <dgm:cxn modelId="{0A128F0B-0666-4D91-8A19-369B4BF840FA}" type="presOf" srcId="{C6AA5F87-DCC1-4C45-9652-3DBA2A054274}" destId="{D04F82E5-FEF9-4E91-96E6-A7A2F269EEF6}" srcOrd="2" destOrd="0" presId="urn:microsoft.com/office/officeart/2005/8/layout/gear1"/>
    <dgm:cxn modelId="{9EFDBF1C-D1C0-4023-A68F-9B20330E49B8}" type="presOf" srcId="{EE17B0C1-2F7D-4994-BCC1-AAD2E96A76D9}" destId="{D1773C7A-6AB6-490C-8810-A913DD5F0149}" srcOrd="2" destOrd="0" presId="urn:microsoft.com/office/officeart/2005/8/layout/gear1"/>
    <dgm:cxn modelId="{08C47E5D-21DD-411E-AC9D-F29E1A13F2EF}" type="presOf" srcId="{C6AA5F87-DCC1-4C45-9652-3DBA2A054274}" destId="{A22810C0-09D5-432C-8766-3687CC139E20}" srcOrd="1" destOrd="0" presId="urn:microsoft.com/office/officeart/2005/8/layout/gear1"/>
    <dgm:cxn modelId="{9E9A9666-A29B-4AE5-B5C5-4D45683CE6D8}" type="presOf" srcId="{312C2801-5ABE-4512-92D8-07C759BF5617}" destId="{04D6A11C-F3A8-4C85-8F43-24E0B2987FDE}" srcOrd="0" destOrd="0" presId="urn:microsoft.com/office/officeart/2005/8/layout/gear1"/>
    <dgm:cxn modelId="{85BDCC7B-2985-45A1-9C17-4F6168DC1195}" type="presOf" srcId="{C6AA5F87-DCC1-4C45-9652-3DBA2A054274}" destId="{1E250D1A-9F3B-466E-A83E-7D92B3DD9BA1}" srcOrd="0" destOrd="0" presId="urn:microsoft.com/office/officeart/2005/8/layout/gear1"/>
    <dgm:cxn modelId="{C089BA80-4AC1-4E14-A630-7893EF6C71C4}" type="presOf" srcId="{35FED4C5-69AC-4691-8EC0-07FB6571E592}" destId="{03EAAB06-465B-4A3D-9860-451468CDB7DF}" srcOrd="3" destOrd="0" presId="urn:microsoft.com/office/officeart/2005/8/layout/gear1"/>
    <dgm:cxn modelId="{CBDD9D94-E406-405D-91F4-E80EB33F669B}" type="presOf" srcId="{35FED4C5-69AC-4691-8EC0-07FB6571E592}" destId="{57D17EA2-41A3-4BE8-A5A8-B4F3E8C69564}" srcOrd="2" destOrd="0" presId="urn:microsoft.com/office/officeart/2005/8/layout/gear1"/>
    <dgm:cxn modelId="{43BBA798-068E-478C-AE88-D20FCD22AFF3}" srcId="{312C2801-5ABE-4512-92D8-07C759BF5617}" destId="{35FED4C5-69AC-4691-8EC0-07FB6571E592}" srcOrd="2" destOrd="0" parTransId="{9A5949F9-35A8-46F0-95FE-362FCE50574D}" sibTransId="{7DF76877-3DED-4FCE-BEF5-A269E0587B8C}"/>
    <dgm:cxn modelId="{B9D3EEA3-CCEE-4119-A7EF-6C3FE0EFD8FD}" type="presOf" srcId="{EE17B0C1-2F7D-4994-BCC1-AAD2E96A76D9}" destId="{9EE4EC4A-09F8-45F2-8E9E-421053B74AA2}" srcOrd="0" destOrd="0" presId="urn:microsoft.com/office/officeart/2005/8/layout/gear1"/>
    <dgm:cxn modelId="{2A6A97AC-3422-402C-9FB2-FFA9B0E451D7}" type="presOf" srcId="{8BD784F2-00C5-47C8-AA8C-567A4ED54680}" destId="{1A2C61A2-70DA-4762-918F-6C0E3AF9C650}" srcOrd="0" destOrd="0" presId="urn:microsoft.com/office/officeart/2005/8/layout/gear1"/>
    <dgm:cxn modelId="{6941CAB2-C74E-4C79-8BDA-79F028FE77E8}" type="presOf" srcId="{35FED4C5-69AC-4691-8EC0-07FB6571E592}" destId="{C3F237BB-37AE-4A1F-84BB-6DD97548F387}" srcOrd="0" destOrd="0" presId="urn:microsoft.com/office/officeart/2005/8/layout/gear1"/>
    <dgm:cxn modelId="{906E7BC6-06E6-4AA5-920A-5022C1B7AA71}" srcId="{312C2801-5ABE-4512-92D8-07C759BF5617}" destId="{C6AA5F87-DCC1-4C45-9652-3DBA2A054274}" srcOrd="0" destOrd="0" parTransId="{71F80052-5061-40D2-811D-0D3AFF2B420B}" sibTransId="{3FC84220-4C07-41B5-B5C2-D99CD1F604F6}"/>
    <dgm:cxn modelId="{3774BCD0-0CB2-4F82-9A8A-96E0D3F79BB5}" type="presOf" srcId="{7DF76877-3DED-4FCE-BEF5-A269E0587B8C}" destId="{6B4B2D0D-9B98-4B08-9EC5-F036486B8E76}" srcOrd="0" destOrd="0" presId="urn:microsoft.com/office/officeart/2005/8/layout/gear1"/>
    <dgm:cxn modelId="{FD8266DB-9A1A-4C51-B67E-4D781E456310}" type="presOf" srcId="{35FED4C5-69AC-4691-8EC0-07FB6571E592}" destId="{8249C1AF-D722-452F-B3A6-1441027E0BEF}" srcOrd="1" destOrd="0" presId="urn:microsoft.com/office/officeart/2005/8/layout/gear1"/>
    <dgm:cxn modelId="{99B5A8EF-46EF-4409-8FFE-DFE16388C3EC}" type="presOf" srcId="{3FC84220-4C07-41B5-B5C2-D99CD1F604F6}" destId="{BBFAD6EA-4628-490F-BD06-1E9BEEFF6A50}" srcOrd="0" destOrd="0" presId="urn:microsoft.com/office/officeart/2005/8/layout/gear1"/>
    <dgm:cxn modelId="{BE7C20F1-0DD9-4387-810C-F97E926F2F24}" srcId="{312C2801-5ABE-4512-92D8-07C759BF5617}" destId="{EE17B0C1-2F7D-4994-BCC1-AAD2E96A76D9}" srcOrd="1" destOrd="0" parTransId="{851EF907-0157-410D-8200-D6EE1BA1E470}" sibTransId="{8BD784F2-00C5-47C8-AA8C-567A4ED54680}"/>
    <dgm:cxn modelId="{BE1280FF-ED16-4F93-A7F4-C14525EB28F0}" type="presOf" srcId="{EE17B0C1-2F7D-4994-BCC1-AAD2E96A76D9}" destId="{3BF4B1DD-B876-4501-A4A1-522E324D6B62}" srcOrd="1" destOrd="0" presId="urn:microsoft.com/office/officeart/2005/8/layout/gear1"/>
    <dgm:cxn modelId="{346F77E7-E0D7-490A-8363-44311B825BA5}" type="presParOf" srcId="{04D6A11C-F3A8-4C85-8F43-24E0B2987FDE}" destId="{1E250D1A-9F3B-466E-A83E-7D92B3DD9BA1}" srcOrd="0" destOrd="0" presId="urn:microsoft.com/office/officeart/2005/8/layout/gear1"/>
    <dgm:cxn modelId="{471B0CAC-9EBA-4FCB-A967-3A0E2F35F28B}" type="presParOf" srcId="{04D6A11C-F3A8-4C85-8F43-24E0B2987FDE}" destId="{A22810C0-09D5-432C-8766-3687CC139E20}" srcOrd="1" destOrd="0" presId="urn:microsoft.com/office/officeart/2005/8/layout/gear1"/>
    <dgm:cxn modelId="{8119E791-9657-41F6-ACFD-9550BA1AF8EF}" type="presParOf" srcId="{04D6A11C-F3A8-4C85-8F43-24E0B2987FDE}" destId="{D04F82E5-FEF9-4E91-96E6-A7A2F269EEF6}" srcOrd="2" destOrd="0" presId="urn:microsoft.com/office/officeart/2005/8/layout/gear1"/>
    <dgm:cxn modelId="{38548890-57C1-4488-86CD-9EA8438B0383}" type="presParOf" srcId="{04D6A11C-F3A8-4C85-8F43-24E0B2987FDE}" destId="{9EE4EC4A-09F8-45F2-8E9E-421053B74AA2}" srcOrd="3" destOrd="0" presId="urn:microsoft.com/office/officeart/2005/8/layout/gear1"/>
    <dgm:cxn modelId="{8C36829F-B9B1-4D8D-8B2C-999A05653DEB}" type="presParOf" srcId="{04D6A11C-F3A8-4C85-8F43-24E0B2987FDE}" destId="{3BF4B1DD-B876-4501-A4A1-522E324D6B62}" srcOrd="4" destOrd="0" presId="urn:microsoft.com/office/officeart/2005/8/layout/gear1"/>
    <dgm:cxn modelId="{996C253C-C491-47BC-A409-6B349A61D36A}" type="presParOf" srcId="{04D6A11C-F3A8-4C85-8F43-24E0B2987FDE}" destId="{D1773C7A-6AB6-490C-8810-A913DD5F0149}" srcOrd="5" destOrd="0" presId="urn:microsoft.com/office/officeart/2005/8/layout/gear1"/>
    <dgm:cxn modelId="{20176FC8-FF48-452F-BA89-14ECBB06024E}" type="presParOf" srcId="{04D6A11C-F3A8-4C85-8F43-24E0B2987FDE}" destId="{C3F237BB-37AE-4A1F-84BB-6DD97548F387}" srcOrd="6" destOrd="0" presId="urn:microsoft.com/office/officeart/2005/8/layout/gear1"/>
    <dgm:cxn modelId="{E3038B77-5F05-4CFB-B550-790FD38E4B16}" type="presParOf" srcId="{04D6A11C-F3A8-4C85-8F43-24E0B2987FDE}" destId="{8249C1AF-D722-452F-B3A6-1441027E0BEF}" srcOrd="7" destOrd="0" presId="urn:microsoft.com/office/officeart/2005/8/layout/gear1"/>
    <dgm:cxn modelId="{1C217EC7-0736-4A78-A5F7-63BBBFFFC97D}" type="presParOf" srcId="{04D6A11C-F3A8-4C85-8F43-24E0B2987FDE}" destId="{57D17EA2-41A3-4BE8-A5A8-B4F3E8C69564}" srcOrd="8" destOrd="0" presId="urn:microsoft.com/office/officeart/2005/8/layout/gear1"/>
    <dgm:cxn modelId="{0F5F5E61-CCF9-467C-B2B5-C4872F031836}" type="presParOf" srcId="{04D6A11C-F3A8-4C85-8F43-24E0B2987FDE}" destId="{03EAAB06-465B-4A3D-9860-451468CDB7DF}" srcOrd="9" destOrd="0" presId="urn:microsoft.com/office/officeart/2005/8/layout/gear1"/>
    <dgm:cxn modelId="{2C16B90B-A663-44FD-8E8B-369C9213C0C9}" type="presParOf" srcId="{04D6A11C-F3A8-4C85-8F43-24E0B2987FDE}" destId="{BBFAD6EA-4628-490F-BD06-1E9BEEFF6A50}" srcOrd="10" destOrd="0" presId="urn:microsoft.com/office/officeart/2005/8/layout/gear1"/>
    <dgm:cxn modelId="{75D70734-E594-493B-9416-3D9DD1388E7A}" type="presParOf" srcId="{04D6A11C-F3A8-4C85-8F43-24E0B2987FDE}" destId="{1A2C61A2-70DA-4762-918F-6C0E3AF9C650}" srcOrd="11" destOrd="0" presId="urn:microsoft.com/office/officeart/2005/8/layout/gear1"/>
    <dgm:cxn modelId="{36E3B627-3292-4781-821F-E784D8D4700C}" type="presParOf" srcId="{04D6A11C-F3A8-4C85-8F43-24E0B2987FDE}" destId="{6B4B2D0D-9B98-4B08-9EC5-F036486B8E76}" srcOrd="12" destOrd="0" presId="urn:microsoft.com/office/officeart/2005/8/layout/gear1"/>
  </dgm:cxnLst>
  <dgm:bg>
    <a:solidFill>
      <a:schemeClr val="accent6">
        <a:lumMod val="20000"/>
        <a:lumOff val="80000"/>
      </a:schemeClr>
    </a:solidFill>
    <a:effectLst>
      <a:softEdge rad="317500"/>
    </a:effectLst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A4688B7-F35B-41D7-A73C-7B19D8EB085D}" type="doc">
      <dgm:prSet loTypeId="urn:microsoft.com/office/officeart/2005/8/layout/chevron2" loCatId="process" qsTypeId="urn:microsoft.com/office/officeart/2005/8/quickstyle/simple1" qsCatId="simple" csTypeId="urn:microsoft.com/office/officeart/2005/8/colors/accent2_3" csCatId="accent2" phldr="1"/>
      <dgm:spPr/>
      <dgm:t>
        <a:bodyPr/>
        <a:lstStyle/>
        <a:p>
          <a:endParaRPr lang="en-IN"/>
        </a:p>
      </dgm:t>
    </dgm:pt>
    <dgm:pt modelId="{3144BD64-2A39-443B-899D-71292C9FCA7D}">
      <dgm:prSet phldrT="[Text]"/>
      <dgm:spPr/>
      <dgm:t>
        <a:bodyPr/>
        <a:lstStyle/>
        <a:p>
          <a:r>
            <a:rPr lang="en-US" dirty="0"/>
            <a:t>1.</a:t>
          </a:r>
          <a:endParaRPr lang="en-IN" dirty="0"/>
        </a:p>
      </dgm:t>
    </dgm:pt>
    <dgm:pt modelId="{66A03041-2957-42C7-9123-0A2A88A016F0}" type="parTrans" cxnId="{CB262CB0-C9F8-4834-9942-21D762466A91}">
      <dgm:prSet/>
      <dgm:spPr/>
      <dgm:t>
        <a:bodyPr/>
        <a:lstStyle/>
        <a:p>
          <a:endParaRPr lang="en-IN"/>
        </a:p>
      </dgm:t>
    </dgm:pt>
    <dgm:pt modelId="{FF0366A0-D345-4B35-A720-9EA320BA38BF}" type="sibTrans" cxnId="{CB262CB0-C9F8-4834-9942-21D762466A91}">
      <dgm:prSet/>
      <dgm:spPr/>
      <dgm:t>
        <a:bodyPr/>
        <a:lstStyle/>
        <a:p>
          <a:endParaRPr lang="en-IN"/>
        </a:p>
      </dgm:t>
    </dgm:pt>
    <dgm:pt modelId="{926D7CC6-E357-4AF4-98AC-2106665F0673}">
      <dgm:prSet phldrT="[Text]" custT="1"/>
      <dgm:spPr/>
      <dgm:t>
        <a:bodyPr/>
        <a:lstStyle/>
        <a:p>
          <a:r>
            <a:rPr lang="en-US" sz="1600" dirty="0"/>
            <a:t>NORMAL PROBABILITY PLOT OF RESIDUALS</a:t>
          </a:r>
          <a:endParaRPr lang="en-IN" sz="1600" dirty="0"/>
        </a:p>
      </dgm:t>
    </dgm:pt>
    <dgm:pt modelId="{A06E02C6-A314-49ED-88A4-85D7CF883808}" type="parTrans" cxnId="{219AF9F8-0456-4DCE-8F80-F04752A0B24D}">
      <dgm:prSet/>
      <dgm:spPr/>
      <dgm:t>
        <a:bodyPr/>
        <a:lstStyle/>
        <a:p>
          <a:endParaRPr lang="en-IN"/>
        </a:p>
      </dgm:t>
    </dgm:pt>
    <dgm:pt modelId="{BE2CD089-972C-4437-B5D6-1741F3CBE109}" type="sibTrans" cxnId="{219AF9F8-0456-4DCE-8F80-F04752A0B24D}">
      <dgm:prSet/>
      <dgm:spPr/>
      <dgm:t>
        <a:bodyPr/>
        <a:lstStyle/>
        <a:p>
          <a:endParaRPr lang="en-IN"/>
        </a:p>
      </dgm:t>
    </dgm:pt>
    <dgm:pt modelId="{2F0F4450-0C91-4311-AF47-298AB5C7F7C5}">
      <dgm:prSet phldrT="[Text]"/>
      <dgm:spPr/>
      <dgm:t>
        <a:bodyPr/>
        <a:lstStyle/>
        <a:p>
          <a:r>
            <a:rPr lang="en-US" dirty="0"/>
            <a:t>2.</a:t>
          </a:r>
          <a:endParaRPr lang="en-IN" dirty="0"/>
        </a:p>
      </dgm:t>
    </dgm:pt>
    <dgm:pt modelId="{1C02AB89-B14D-4890-A556-7A8E88E07EB9}" type="parTrans" cxnId="{B29EA036-F9EC-4D37-8884-EFAB2AE06366}">
      <dgm:prSet/>
      <dgm:spPr/>
      <dgm:t>
        <a:bodyPr/>
        <a:lstStyle/>
        <a:p>
          <a:endParaRPr lang="en-IN"/>
        </a:p>
      </dgm:t>
    </dgm:pt>
    <dgm:pt modelId="{CB12AB58-A380-4AE6-916E-3864D0BE1975}" type="sibTrans" cxnId="{B29EA036-F9EC-4D37-8884-EFAB2AE06366}">
      <dgm:prSet/>
      <dgm:spPr/>
      <dgm:t>
        <a:bodyPr/>
        <a:lstStyle/>
        <a:p>
          <a:endParaRPr lang="en-IN"/>
        </a:p>
      </dgm:t>
    </dgm:pt>
    <dgm:pt modelId="{C99795A9-29A5-4E7F-84E2-0511D850CF95}">
      <dgm:prSet phldrT="[Text]" custT="1"/>
      <dgm:spPr/>
      <dgm:t>
        <a:bodyPr/>
        <a:lstStyle/>
        <a:p>
          <a:r>
            <a:rPr lang="en-US" sz="1600" dirty="0"/>
            <a:t>SHAPIRO-WILK TEST</a:t>
          </a:r>
          <a:endParaRPr lang="en-IN" sz="1600" dirty="0"/>
        </a:p>
      </dgm:t>
    </dgm:pt>
    <dgm:pt modelId="{94E4B0C7-879D-4E71-A9F3-CC4F75DA571E}" type="parTrans" cxnId="{7EFF0911-269D-43D8-8A13-82F533BD3A7D}">
      <dgm:prSet/>
      <dgm:spPr/>
      <dgm:t>
        <a:bodyPr/>
        <a:lstStyle/>
        <a:p>
          <a:endParaRPr lang="en-IN"/>
        </a:p>
      </dgm:t>
    </dgm:pt>
    <dgm:pt modelId="{0F438627-0C47-468B-8A69-AB4E7F76191F}" type="sibTrans" cxnId="{7EFF0911-269D-43D8-8A13-82F533BD3A7D}">
      <dgm:prSet/>
      <dgm:spPr/>
      <dgm:t>
        <a:bodyPr/>
        <a:lstStyle/>
        <a:p>
          <a:endParaRPr lang="en-IN"/>
        </a:p>
      </dgm:t>
    </dgm:pt>
    <dgm:pt modelId="{4A791095-507C-4151-8CDF-6C82F47707B2}" type="pres">
      <dgm:prSet presAssocID="{6A4688B7-F35B-41D7-A73C-7B19D8EB085D}" presName="linearFlow" presStyleCnt="0">
        <dgm:presLayoutVars>
          <dgm:dir/>
          <dgm:animLvl val="lvl"/>
          <dgm:resizeHandles val="exact"/>
        </dgm:presLayoutVars>
      </dgm:prSet>
      <dgm:spPr/>
    </dgm:pt>
    <dgm:pt modelId="{7AD23F95-52DC-4BE4-A19E-3F77BB117EA6}" type="pres">
      <dgm:prSet presAssocID="{3144BD64-2A39-443B-899D-71292C9FCA7D}" presName="composite" presStyleCnt="0"/>
      <dgm:spPr/>
    </dgm:pt>
    <dgm:pt modelId="{DCCF9794-53B8-4E84-B72F-705ACA7CCA86}" type="pres">
      <dgm:prSet presAssocID="{3144BD64-2A39-443B-899D-71292C9FCA7D}" presName="parentText" presStyleLbl="alignNode1" presStyleIdx="0" presStyleCnt="2">
        <dgm:presLayoutVars>
          <dgm:chMax val="1"/>
          <dgm:bulletEnabled val="1"/>
        </dgm:presLayoutVars>
      </dgm:prSet>
      <dgm:spPr/>
    </dgm:pt>
    <dgm:pt modelId="{0D6BEACC-A8EA-4D8F-A937-84D0BCE1BC00}" type="pres">
      <dgm:prSet presAssocID="{3144BD64-2A39-443B-899D-71292C9FCA7D}" presName="descendantText" presStyleLbl="alignAcc1" presStyleIdx="0" presStyleCnt="2" custLinFactNeighborX="1281" custLinFactNeighborY="-5499">
        <dgm:presLayoutVars>
          <dgm:bulletEnabled val="1"/>
        </dgm:presLayoutVars>
      </dgm:prSet>
      <dgm:spPr/>
    </dgm:pt>
    <dgm:pt modelId="{2BE2A81F-328B-4C77-BDD3-44F0F73514CE}" type="pres">
      <dgm:prSet presAssocID="{FF0366A0-D345-4B35-A720-9EA320BA38BF}" presName="sp" presStyleCnt="0"/>
      <dgm:spPr/>
    </dgm:pt>
    <dgm:pt modelId="{5C4C5599-41BD-41B7-BE1A-A7272CB262E0}" type="pres">
      <dgm:prSet presAssocID="{2F0F4450-0C91-4311-AF47-298AB5C7F7C5}" presName="composite" presStyleCnt="0"/>
      <dgm:spPr/>
    </dgm:pt>
    <dgm:pt modelId="{EDF3CC31-7C83-4E09-835B-BD428AD634A2}" type="pres">
      <dgm:prSet presAssocID="{2F0F4450-0C91-4311-AF47-298AB5C7F7C5}" presName="parentText" presStyleLbl="alignNode1" presStyleIdx="1" presStyleCnt="2">
        <dgm:presLayoutVars>
          <dgm:chMax val="1"/>
          <dgm:bulletEnabled val="1"/>
        </dgm:presLayoutVars>
      </dgm:prSet>
      <dgm:spPr/>
    </dgm:pt>
    <dgm:pt modelId="{009B6202-ED7B-48FA-B8B9-8479ADBBE449}" type="pres">
      <dgm:prSet presAssocID="{2F0F4450-0C91-4311-AF47-298AB5C7F7C5}" presName="descendantText" presStyleLbl="alignAcc1" presStyleIdx="1" presStyleCnt="2">
        <dgm:presLayoutVars>
          <dgm:bulletEnabled val="1"/>
        </dgm:presLayoutVars>
      </dgm:prSet>
      <dgm:spPr/>
    </dgm:pt>
  </dgm:ptLst>
  <dgm:cxnLst>
    <dgm:cxn modelId="{7EFF0911-269D-43D8-8A13-82F533BD3A7D}" srcId="{2F0F4450-0C91-4311-AF47-298AB5C7F7C5}" destId="{C99795A9-29A5-4E7F-84E2-0511D850CF95}" srcOrd="0" destOrd="0" parTransId="{94E4B0C7-879D-4E71-A9F3-CC4F75DA571E}" sibTransId="{0F438627-0C47-468B-8A69-AB4E7F76191F}"/>
    <dgm:cxn modelId="{7098B826-B24C-4DF2-AFDF-A3EA118E0321}" type="presOf" srcId="{C99795A9-29A5-4E7F-84E2-0511D850CF95}" destId="{009B6202-ED7B-48FA-B8B9-8479ADBBE449}" srcOrd="0" destOrd="0" presId="urn:microsoft.com/office/officeart/2005/8/layout/chevron2"/>
    <dgm:cxn modelId="{CA769030-7E79-4FA4-AED9-F80DD166531C}" type="presOf" srcId="{926D7CC6-E357-4AF4-98AC-2106665F0673}" destId="{0D6BEACC-A8EA-4D8F-A937-84D0BCE1BC00}" srcOrd="0" destOrd="0" presId="urn:microsoft.com/office/officeart/2005/8/layout/chevron2"/>
    <dgm:cxn modelId="{B29EA036-F9EC-4D37-8884-EFAB2AE06366}" srcId="{6A4688B7-F35B-41D7-A73C-7B19D8EB085D}" destId="{2F0F4450-0C91-4311-AF47-298AB5C7F7C5}" srcOrd="1" destOrd="0" parTransId="{1C02AB89-B14D-4890-A556-7A8E88E07EB9}" sibTransId="{CB12AB58-A380-4AE6-916E-3864D0BE1975}"/>
    <dgm:cxn modelId="{D4FEDA4C-FEFD-4B38-95BE-BF8E2DA000BF}" type="presOf" srcId="{6A4688B7-F35B-41D7-A73C-7B19D8EB085D}" destId="{4A791095-507C-4151-8CDF-6C82F47707B2}" srcOrd="0" destOrd="0" presId="urn:microsoft.com/office/officeart/2005/8/layout/chevron2"/>
    <dgm:cxn modelId="{EF50AB5A-1EFD-4C65-853C-706CBDD21126}" type="presOf" srcId="{3144BD64-2A39-443B-899D-71292C9FCA7D}" destId="{DCCF9794-53B8-4E84-B72F-705ACA7CCA86}" srcOrd="0" destOrd="0" presId="urn:microsoft.com/office/officeart/2005/8/layout/chevron2"/>
    <dgm:cxn modelId="{6EAD49A7-C1B1-4FAB-A843-98FF13E45353}" type="presOf" srcId="{2F0F4450-0C91-4311-AF47-298AB5C7F7C5}" destId="{EDF3CC31-7C83-4E09-835B-BD428AD634A2}" srcOrd="0" destOrd="0" presId="urn:microsoft.com/office/officeart/2005/8/layout/chevron2"/>
    <dgm:cxn modelId="{CB262CB0-C9F8-4834-9942-21D762466A91}" srcId="{6A4688B7-F35B-41D7-A73C-7B19D8EB085D}" destId="{3144BD64-2A39-443B-899D-71292C9FCA7D}" srcOrd="0" destOrd="0" parTransId="{66A03041-2957-42C7-9123-0A2A88A016F0}" sibTransId="{FF0366A0-D345-4B35-A720-9EA320BA38BF}"/>
    <dgm:cxn modelId="{219AF9F8-0456-4DCE-8F80-F04752A0B24D}" srcId="{3144BD64-2A39-443B-899D-71292C9FCA7D}" destId="{926D7CC6-E357-4AF4-98AC-2106665F0673}" srcOrd="0" destOrd="0" parTransId="{A06E02C6-A314-49ED-88A4-85D7CF883808}" sibTransId="{BE2CD089-972C-4437-B5D6-1741F3CBE109}"/>
    <dgm:cxn modelId="{803699D7-0068-4ECF-9B35-5843CFDE3A37}" type="presParOf" srcId="{4A791095-507C-4151-8CDF-6C82F47707B2}" destId="{7AD23F95-52DC-4BE4-A19E-3F77BB117EA6}" srcOrd="0" destOrd="0" presId="urn:microsoft.com/office/officeart/2005/8/layout/chevron2"/>
    <dgm:cxn modelId="{FE258FF6-58EE-404A-99F5-AFE6DDDF4689}" type="presParOf" srcId="{7AD23F95-52DC-4BE4-A19E-3F77BB117EA6}" destId="{DCCF9794-53B8-4E84-B72F-705ACA7CCA86}" srcOrd="0" destOrd="0" presId="urn:microsoft.com/office/officeart/2005/8/layout/chevron2"/>
    <dgm:cxn modelId="{A82D8348-6197-44CB-871C-D7F100114A05}" type="presParOf" srcId="{7AD23F95-52DC-4BE4-A19E-3F77BB117EA6}" destId="{0D6BEACC-A8EA-4D8F-A937-84D0BCE1BC00}" srcOrd="1" destOrd="0" presId="urn:microsoft.com/office/officeart/2005/8/layout/chevron2"/>
    <dgm:cxn modelId="{06D8425F-737B-4DC7-80BF-D1B89B323144}" type="presParOf" srcId="{4A791095-507C-4151-8CDF-6C82F47707B2}" destId="{2BE2A81F-328B-4C77-BDD3-44F0F73514CE}" srcOrd="1" destOrd="0" presId="urn:microsoft.com/office/officeart/2005/8/layout/chevron2"/>
    <dgm:cxn modelId="{052CD272-BBFE-4BFA-9E71-8E843CD6E817}" type="presParOf" srcId="{4A791095-507C-4151-8CDF-6C82F47707B2}" destId="{5C4C5599-41BD-41B7-BE1A-A7272CB262E0}" srcOrd="2" destOrd="0" presId="urn:microsoft.com/office/officeart/2005/8/layout/chevron2"/>
    <dgm:cxn modelId="{6C733083-8DCE-48D3-815B-42E1DCBBD8F6}" type="presParOf" srcId="{5C4C5599-41BD-41B7-BE1A-A7272CB262E0}" destId="{EDF3CC31-7C83-4E09-835B-BD428AD634A2}" srcOrd="0" destOrd="0" presId="urn:microsoft.com/office/officeart/2005/8/layout/chevron2"/>
    <dgm:cxn modelId="{E85E972C-5166-43FB-909D-BD86163C2F80}" type="presParOf" srcId="{5C4C5599-41BD-41B7-BE1A-A7272CB262E0}" destId="{009B6202-ED7B-48FA-B8B9-8479ADBBE449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6A4688B7-F35B-41D7-A73C-7B19D8EB085D}" type="doc">
      <dgm:prSet loTypeId="urn:microsoft.com/office/officeart/2005/8/layout/chevron2" loCatId="process" qsTypeId="urn:microsoft.com/office/officeart/2005/8/quickstyle/3d2" qsCatId="3D" csTypeId="urn:microsoft.com/office/officeart/2005/8/colors/accent1_3" csCatId="accent1" phldr="1"/>
      <dgm:spPr/>
      <dgm:t>
        <a:bodyPr/>
        <a:lstStyle/>
        <a:p>
          <a:endParaRPr lang="en-IN"/>
        </a:p>
      </dgm:t>
    </dgm:pt>
    <dgm:pt modelId="{3144BD64-2A39-443B-899D-71292C9FCA7D}">
      <dgm:prSet phldrT="[Text]"/>
      <dgm:spPr/>
      <dgm:t>
        <a:bodyPr/>
        <a:lstStyle/>
        <a:p>
          <a:r>
            <a:rPr lang="en-US" dirty="0"/>
            <a:t>1.</a:t>
          </a:r>
          <a:endParaRPr lang="en-IN" dirty="0"/>
        </a:p>
      </dgm:t>
    </dgm:pt>
    <dgm:pt modelId="{66A03041-2957-42C7-9123-0A2A88A016F0}" type="parTrans" cxnId="{CB262CB0-C9F8-4834-9942-21D762466A91}">
      <dgm:prSet/>
      <dgm:spPr/>
      <dgm:t>
        <a:bodyPr/>
        <a:lstStyle/>
        <a:p>
          <a:endParaRPr lang="en-IN"/>
        </a:p>
      </dgm:t>
    </dgm:pt>
    <dgm:pt modelId="{FF0366A0-D345-4B35-A720-9EA320BA38BF}" type="sibTrans" cxnId="{CB262CB0-C9F8-4834-9942-21D762466A91}">
      <dgm:prSet/>
      <dgm:spPr/>
      <dgm:t>
        <a:bodyPr/>
        <a:lstStyle/>
        <a:p>
          <a:endParaRPr lang="en-IN"/>
        </a:p>
      </dgm:t>
    </dgm:pt>
    <dgm:pt modelId="{926D7CC6-E357-4AF4-98AC-2106665F0673}">
      <dgm:prSet phldrT="[Text]" custT="1"/>
      <dgm:spPr/>
      <dgm:t>
        <a:bodyPr/>
        <a:lstStyle/>
        <a:p>
          <a:r>
            <a:rPr lang="en-US" sz="1600" dirty="0"/>
            <a:t>RESIDUAL PLOT</a:t>
          </a:r>
          <a:endParaRPr lang="en-IN" sz="1600" dirty="0"/>
        </a:p>
      </dgm:t>
    </dgm:pt>
    <dgm:pt modelId="{A06E02C6-A314-49ED-88A4-85D7CF883808}" type="parTrans" cxnId="{219AF9F8-0456-4DCE-8F80-F04752A0B24D}">
      <dgm:prSet/>
      <dgm:spPr/>
      <dgm:t>
        <a:bodyPr/>
        <a:lstStyle/>
        <a:p>
          <a:endParaRPr lang="en-IN"/>
        </a:p>
      </dgm:t>
    </dgm:pt>
    <dgm:pt modelId="{BE2CD089-972C-4437-B5D6-1741F3CBE109}" type="sibTrans" cxnId="{219AF9F8-0456-4DCE-8F80-F04752A0B24D}">
      <dgm:prSet/>
      <dgm:spPr/>
      <dgm:t>
        <a:bodyPr/>
        <a:lstStyle/>
        <a:p>
          <a:endParaRPr lang="en-IN"/>
        </a:p>
      </dgm:t>
    </dgm:pt>
    <dgm:pt modelId="{2F0F4450-0C91-4311-AF47-298AB5C7F7C5}">
      <dgm:prSet phldrT="[Text]"/>
      <dgm:spPr/>
      <dgm:t>
        <a:bodyPr/>
        <a:lstStyle/>
        <a:p>
          <a:r>
            <a:rPr lang="en-US" dirty="0"/>
            <a:t>2.</a:t>
          </a:r>
          <a:endParaRPr lang="en-IN" dirty="0"/>
        </a:p>
      </dgm:t>
    </dgm:pt>
    <dgm:pt modelId="{1C02AB89-B14D-4890-A556-7A8E88E07EB9}" type="parTrans" cxnId="{B29EA036-F9EC-4D37-8884-EFAB2AE06366}">
      <dgm:prSet/>
      <dgm:spPr/>
      <dgm:t>
        <a:bodyPr/>
        <a:lstStyle/>
        <a:p>
          <a:endParaRPr lang="en-IN"/>
        </a:p>
      </dgm:t>
    </dgm:pt>
    <dgm:pt modelId="{CB12AB58-A380-4AE6-916E-3864D0BE1975}" type="sibTrans" cxnId="{B29EA036-F9EC-4D37-8884-EFAB2AE06366}">
      <dgm:prSet/>
      <dgm:spPr/>
      <dgm:t>
        <a:bodyPr/>
        <a:lstStyle/>
        <a:p>
          <a:endParaRPr lang="en-IN"/>
        </a:p>
      </dgm:t>
    </dgm:pt>
    <dgm:pt modelId="{C99795A9-29A5-4E7F-84E2-0511D850CF95}">
      <dgm:prSet phldrT="[Text]" custT="1"/>
      <dgm:spPr/>
      <dgm:t>
        <a:bodyPr/>
        <a:lstStyle/>
        <a:p>
          <a:r>
            <a:rPr lang="en-US" sz="1600" dirty="0"/>
            <a:t>DURBIN WATSON TEST</a:t>
          </a:r>
          <a:endParaRPr lang="en-IN" sz="1600" dirty="0"/>
        </a:p>
      </dgm:t>
    </dgm:pt>
    <dgm:pt modelId="{94E4B0C7-879D-4E71-A9F3-CC4F75DA571E}" type="parTrans" cxnId="{7EFF0911-269D-43D8-8A13-82F533BD3A7D}">
      <dgm:prSet/>
      <dgm:spPr/>
      <dgm:t>
        <a:bodyPr/>
        <a:lstStyle/>
        <a:p>
          <a:endParaRPr lang="en-IN"/>
        </a:p>
      </dgm:t>
    </dgm:pt>
    <dgm:pt modelId="{0F438627-0C47-468B-8A69-AB4E7F76191F}" type="sibTrans" cxnId="{7EFF0911-269D-43D8-8A13-82F533BD3A7D}">
      <dgm:prSet/>
      <dgm:spPr/>
      <dgm:t>
        <a:bodyPr/>
        <a:lstStyle/>
        <a:p>
          <a:endParaRPr lang="en-IN"/>
        </a:p>
      </dgm:t>
    </dgm:pt>
    <dgm:pt modelId="{4A791095-507C-4151-8CDF-6C82F47707B2}" type="pres">
      <dgm:prSet presAssocID="{6A4688B7-F35B-41D7-A73C-7B19D8EB085D}" presName="linearFlow" presStyleCnt="0">
        <dgm:presLayoutVars>
          <dgm:dir/>
          <dgm:animLvl val="lvl"/>
          <dgm:resizeHandles val="exact"/>
        </dgm:presLayoutVars>
      </dgm:prSet>
      <dgm:spPr/>
    </dgm:pt>
    <dgm:pt modelId="{7AD23F95-52DC-4BE4-A19E-3F77BB117EA6}" type="pres">
      <dgm:prSet presAssocID="{3144BD64-2A39-443B-899D-71292C9FCA7D}" presName="composite" presStyleCnt="0"/>
      <dgm:spPr/>
    </dgm:pt>
    <dgm:pt modelId="{DCCF9794-53B8-4E84-B72F-705ACA7CCA86}" type="pres">
      <dgm:prSet presAssocID="{3144BD64-2A39-443B-899D-71292C9FCA7D}" presName="parentText" presStyleLbl="alignNode1" presStyleIdx="0" presStyleCnt="2">
        <dgm:presLayoutVars>
          <dgm:chMax val="1"/>
          <dgm:bulletEnabled val="1"/>
        </dgm:presLayoutVars>
      </dgm:prSet>
      <dgm:spPr/>
    </dgm:pt>
    <dgm:pt modelId="{0D6BEACC-A8EA-4D8F-A937-84D0BCE1BC00}" type="pres">
      <dgm:prSet presAssocID="{3144BD64-2A39-443B-899D-71292C9FCA7D}" presName="descendantText" presStyleLbl="alignAcc1" presStyleIdx="0" presStyleCnt="2" custLinFactNeighborX="1281" custLinFactNeighborY="-5499">
        <dgm:presLayoutVars>
          <dgm:bulletEnabled val="1"/>
        </dgm:presLayoutVars>
      </dgm:prSet>
      <dgm:spPr/>
    </dgm:pt>
    <dgm:pt modelId="{2BE2A81F-328B-4C77-BDD3-44F0F73514CE}" type="pres">
      <dgm:prSet presAssocID="{FF0366A0-D345-4B35-A720-9EA320BA38BF}" presName="sp" presStyleCnt="0"/>
      <dgm:spPr/>
    </dgm:pt>
    <dgm:pt modelId="{5C4C5599-41BD-41B7-BE1A-A7272CB262E0}" type="pres">
      <dgm:prSet presAssocID="{2F0F4450-0C91-4311-AF47-298AB5C7F7C5}" presName="composite" presStyleCnt="0"/>
      <dgm:spPr/>
    </dgm:pt>
    <dgm:pt modelId="{EDF3CC31-7C83-4E09-835B-BD428AD634A2}" type="pres">
      <dgm:prSet presAssocID="{2F0F4450-0C91-4311-AF47-298AB5C7F7C5}" presName="parentText" presStyleLbl="alignNode1" presStyleIdx="1" presStyleCnt="2">
        <dgm:presLayoutVars>
          <dgm:chMax val="1"/>
          <dgm:bulletEnabled val="1"/>
        </dgm:presLayoutVars>
      </dgm:prSet>
      <dgm:spPr/>
    </dgm:pt>
    <dgm:pt modelId="{009B6202-ED7B-48FA-B8B9-8479ADBBE449}" type="pres">
      <dgm:prSet presAssocID="{2F0F4450-0C91-4311-AF47-298AB5C7F7C5}" presName="descendantText" presStyleLbl="alignAcc1" presStyleIdx="1" presStyleCnt="2">
        <dgm:presLayoutVars>
          <dgm:bulletEnabled val="1"/>
        </dgm:presLayoutVars>
      </dgm:prSet>
      <dgm:spPr/>
    </dgm:pt>
  </dgm:ptLst>
  <dgm:cxnLst>
    <dgm:cxn modelId="{7EFF0911-269D-43D8-8A13-82F533BD3A7D}" srcId="{2F0F4450-0C91-4311-AF47-298AB5C7F7C5}" destId="{C99795A9-29A5-4E7F-84E2-0511D850CF95}" srcOrd="0" destOrd="0" parTransId="{94E4B0C7-879D-4E71-A9F3-CC4F75DA571E}" sibTransId="{0F438627-0C47-468B-8A69-AB4E7F76191F}"/>
    <dgm:cxn modelId="{29D15C23-E5DD-4B62-BA22-F5834E11023E}" type="presOf" srcId="{3144BD64-2A39-443B-899D-71292C9FCA7D}" destId="{DCCF9794-53B8-4E84-B72F-705ACA7CCA86}" srcOrd="0" destOrd="0" presId="urn:microsoft.com/office/officeart/2005/8/layout/chevron2"/>
    <dgm:cxn modelId="{B29EA036-F9EC-4D37-8884-EFAB2AE06366}" srcId="{6A4688B7-F35B-41D7-A73C-7B19D8EB085D}" destId="{2F0F4450-0C91-4311-AF47-298AB5C7F7C5}" srcOrd="1" destOrd="0" parTransId="{1C02AB89-B14D-4890-A556-7A8E88E07EB9}" sibTransId="{CB12AB58-A380-4AE6-916E-3864D0BE1975}"/>
    <dgm:cxn modelId="{941DCB78-76F1-4D0C-9FBB-944DFC7F4763}" type="presOf" srcId="{C99795A9-29A5-4E7F-84E2-0511D850CF95}" destId="{009B6202-ED7B-48FA-B8B9-8479ADBBE449}" srcOrd="0" destOrd="0" presId="urn:microsoft.com/office/officeart/2005/8/layout/chevron2"/>
    <dgm:cxn modelId="{A9D9FF84-464E-40E9-839F-6E68C4316C36}" type="presOf" srcId="{6A4688B7-F35B-41D7-A73C-7B19D8EB085D}" destId="{4A791095-507C-4151-8CDF-6C82F47707B2}" srcOrd="0" destOrd="0" presId="urn:microsoft.com/office/officeart/2005/8/layout/chevron2"/>
    <dgm:cxn modelId="{CB262CB0-C9F8-4834-9942-21D762466A91}" srcId="{6A4688B7-F35B-41D7-A73C-7B19D8EB085D}" destId="{3144BD64-2A39-443B-899D-71292C9FCA7D}" srcOrd="0" destOrd="0" parTransId="{66A03041-2957-42C7-9123-0A2A88A016F0}" sibTransId="{FF0366A0-D345-4B35-A720-9EA320BA38BF}"/>
    <dgm:cxn modelId="{69BF1BCC-FDF6-4F28-89AA-2B2950450370}" type="presOf" srcId="{926D7CC6-E357-4AF4-98AC-2106665F0673}" destId="{0D6BEACC-A8EA-4D8F-A937-84D0BCE1BC00}" srcOrd="0" destOrd="0" presId="urn:microsoft.com/office/officeart/2005/8/layout/chevron2"/>
    <dgm:cxn modelId="{E155C9D5-1D9E-41E8-B280-9776A96AB1AE}" type="presOf" srcId="{2F0F4450-0C91-4311-AF47-298AB5C7F7C5}" destId="{EDF3CC31-7C83-4E09-835B-BD428AD634A2}" srcOrd="0" destOrd="0" presId="urn:microsoft.com/office/officeart/2005/8/layout/chevron2"/>
    <dgm:cxn modelId="{219AF9F8-0456-4DCE-8F80-F04752A0B24D}" srcId="{3144BD64-2A39-443B-899D-71292C9FCA7D}" destId="{926D7CC6-E357-4AF4-98AC-2106665F0673}" srcOrd="0" destOrd="0" parTransId="{A06E02C6-A314-49ED-88A4-85D7CF883808}" sibTransId="{BE2CD089-972C-4437-B5D6-1741F3CBE109}"/>
    <dgm:cxn modelId="{DB400C2B-FA46-4F21-AFFB-E80B6712FFF0}" type="presParOf" srcId="{4A791095-507C-4151-8CDF-6C82F47707B2}" destId="{7AD23F95-52DC-4BE4-A19E-3F77BB117EA6}" srcOrd="0" destOrd="0" presId="urn:microsoft.com/office/officeart/2005/8/layout/chevron2"/>
    <dgm:cxn modelId="{89B098C5-7F8A-4C80-B305-2B15A08B321A}" type="presParOf" srcId="{7AD23F95-52DC-4BE4-A19E-3F77BB117EA6}" destId="{DCCF9794-53B8-4E84-B72F-705ACA7CCA86}" srcOrd="0" destOrd="0" presId="urn:microsoft.com/office/officeart/2005/8/layout/chevron2"/>
    <dgm:cxn modelId="{72ACF67E-AD84-445C-9A9D-B84653392D5D}" type="presParOf" srcId="{7AD23F95-52DC-4BE4-A19E-3F77BB117EA6}" destId="{0D6BEACC-A8EA-4D8F-A937-84D0BCE1BC00}" srcOrd="1" destOrd="0" presId="urn:microsoft.com/office/officeart/2005/8/layout/chevron2"/>
    <dgm:cxn modelId="{B5031E54-C387-4031-AA4F-2725974F82F2}" type="presParOf" srcId="{4A791095-507C-4151-8CDF-6C82F47707B2}" destId="{2BE2A81F-328B-4C77-BDD3-44F0F73514CE}" srcOrd="1" destOrd="0" presId="urn:microsoft.com/office/officeart/2005/8/layout/chevron2"/>
    <dgm:cxn modelId="{8CB4025B-3EE0-4209-BCE7-14E4B043BA82}" type="presParOf" srcId="{4A791095-507C-4151-8CDF-6C82F47707B2}" destId="{5C4C5599-41BD-41B7-BE1A-A7272CB262E0}" srcOrd="2" destOrd="0" presId="urn:microsoft.com/office/officeart/2005/8/layout/chevron2"/>
    <dgm:cxn modelId="{CD6C4113-C175-4F14-B09B-309A870A6151}" type="presParOf" srcId="{5C4C5599-41BD-41B7-BE1A-A7272CB262E0}" destId="{EDF3CC31-7C83-4E09-835B-BD428AD634A2}" srcOrd="0" destOrd="0" presId="urn:microsoft.com/office/officeart/2005/8/layout/chevron2"/>
    <dgm:cxn modelId="{9DE2C109-0C40-4BAB-9303-D6AE20DBA158}" type="presParOf" srcId="{5C4C5599-41BD-41B7-BE1A-A7272CB262E0}" destId="{009B6202-ED7B-48FA-B8B9-8479ADBBE449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C47110DB-07FA-4584-968E-5B2B795354D5}" type="doc">
      <dgm:prSet loTypeId="urn:microsoft.com/office/officeart/2005/8/layout/list1" loCatId="list" qsTypeId="urn:microsoft.com/office/officeart/2005/8/quickstyle/3d2" qsCatId="3D" csTypeId="urn:microsoft.com/office/officeart/2005/8/colors/accent3_1" csCatId="accent3" phldr="1"/>
      <dgm:spPr/>
      <dgm:t>
        <a:bodyPr/>
        <a:lstStyle/>
        <a:p>
          <a:endParaRPr lang="en-IN"/>
        </a:p>
      </dgm:t>
    </dgm:pt>
    <mc:AlternateContent xmlns:mc="http://schemas.openxmlformats.org/markup-compatibility/2006" xmlns:a14="http://schemas.microsoft.com/office/drawing/2010/main">
      <mc:Choice Requires="a14">
        <dgm:pt modelId="{3D938F09-CD41-48FC-ADAE-1ACAABB703DD}">
          <dgm:prSet phldrT="[Text]" custT="1"/>
          <dgm:spPr/>
          <dgm:t>
            <a:bodyPr/>
            <a:lstStyle/>
            <a:p>
              <a:r>
                <a:rPr lang="en-US" sz="1800" dirty="0"/>
                <a:t>SSE is minimized subject to constraint  </a:t>
              </a:r>
              <a14:m>
                <m:oMath xmlns:m="http://schemas.openxmlformats.org/officeDocument/2006/math">
                  <m:nary>
                    <m:naryPr>
                      <m:chr m:val="∑"/>
                      <m:ctrlPr>
                        <a:rPr lang="en-US" sz="1800" i="1" smtClean="0">
                          <a:latin typeface="Cambria Math" panose="02040503050406030204" pitchFamily="18" charset="0"/>
                        </a:rPr>
                      </m:ctrlPr>
                    </m:naryPr>
                    <m:sub>
                      <m:r>
                        <m:rPr>
                          <m:brk m:alnAt="23"/>
                        </m:rPr>
                        <a:rPr lang="en-US" sz="1800" b="0" i="1" smtClean="0">
                          <a:latin typeface="Cambria Math"/>
                        </a:rPr>
                        <m:t>𝑖</m:t>
                      </m:r>
                      <m:r>
                        <a:rPr lang="en-US" sz="1800" b="0" i="1" smtClean="0">
                          <a:latin typeface="Cambria Math"/>
                        </a:rPr>
                        <m:t>=1</m:t>
                      </m:r>
                    </m:sub>
                    <m:sup>
                      <m:r>
                        <a:rPr lang="en-US" sz="1800" b="0" i="1" smtClean="0">
                          <a:latin typeface="Cambria Math"/>
                        </a:rPr>
                        <m:t>𝑛</m:t>
                      </m:r>
                    </m:sup>
                    <m:e>
                      <m:r>
                        <a:rPr lang="en-US" sz="1800" b="0" i="1" smtClean="0">
                          <a:latin typeface="Cambria Math"/>
                        </a:rPr>
                        <m:t>|</m:t>
                      </m:r>
                      <m:r>
                        <a:rPr lang="en-US" sz="1800" b="0" i="1" smtClean="0">
                          <a:latin typeface="Cambria Math"/>
                          <a:ea typeface="Cambria Math"/>
                        </a:rPr>
                        <m:t>𝛽</m:t>
                      </m:r>
                    </m:e>
                  </m:nary>
                </m:oMath>
              </a14:m>
              <a:r>
                <a:rPr lang="en-US" sz="1800" baseline="-25000" dirty="0"/>
                <a:t>i</a:t>
              </a:r>
              <a14:m>
                <m:oMath xmlns:m="http://schemas.openxmlformats.org/officeDocument/2006/math">
                  <m:r>
                    <a:rPr lang="en-US" sz="1800" b="0" i="1" smtClean="0">
                      <a:latin typeface="Cambria Math"/>
                    </a:rPr>
                    <m:t>|</m:t>
                  </m:r>
                </m:oMath>
              </a14:m>
              <a:r>
                <a:rPr lang="en-IN" sz="1800" dirty="0"/>
                <a:t>  &lt; s</a:t>
              </a:r>
            </a:p>
          </dgm:t>
        </dgm:pt>
      </mc:Choice>
      <mc:Fallback xmlns="">
        <dgm:pt modelId="{3D938F09-CD41-48FC-ADAE-1ACAABB703DD}">
          <dgm:prSet phldrT="[Text]" custT="1"/>
          <dgm:spPr/>
          <dgm:t>
            <a:bodyPr/>
            <a:lstStyle/>
            <a:p>
              <a:r>
                <a:rPr lang="en-US" sz="1800" dirty="0" smtClean="0"/>
                <a:t>SSE is minimized subject to constraint  </a:t>
              </a:r>
              <a:r>
                <a:rPr lang="en-US" sz="1800" i="0" smtClean="0">
                  <a:latin typeface="Cambria Math"/>
                </a:rPr>
                <a:t>∑24_(</a:t>
              </a:r>
              <a:r>
                <a:rPr lang="en-US" sz="1800" b="0" i="0" smtClean="0">
                  <a:latin typeface="Cambria Math"/>
                </a:rPr>
                <a:t>𝑖=1)^𝑛▒〖|</a:t>
              </a:r>
              <a:r>
                <a:rPr lang="en-US" sz="1800" b="0" i="0" smtClean="0">
                  <a:latin typeface="Cambria Math"/>
                  <a:ea typeface="Cambria Math"/>
                </a:rPr>
                <a:t>𝛽〗</a:t>
              </a:r>
              <a:r>
                <a:rPr lang="en-US" sz="1800" baseline="-25000" dirty="0" smtClean="0"/>
                <a:t>i</a:t>
              </a:r>
              <a:r>
                <a:rPr lang="en-US" sz="1800" b="0" i="0" smtClean="0">
                  <a:latin typeface="Cambria Math"/>
                </a:rPr>
                <a:t>|</a:t>
              </a:r>
              <a:r>
                <a:rPr lang="en-IN" sz="1800" dirty="0" smtClean="0"/>
                <a:t>  &lt; s</a:t>
              </a:r>
              <a:endParaRPr lang="en-IN" sz="1800" dirty="0"/>
            </a:p>
          </dgm:t>
        </dgm:pt>
      </mc:Fallback>
    </mc:AlternateContent>
    <dgm:pt modelId="{9D8DF8C0-095D-4652-AC82-8F029BBC2E3E}" type="parTrans" cxnId="{C22EF2E2-404C-43A8-95BC-37022747F515}">
      <dgm:prSet/>
      <dgm:spPr/>
      <dgm:t>
        <a:bodyPr/>
        <a:lstStyle/>
        <a:p>
          <a:endParaRPr lang="en-IN"/>
        </a:p>
      </dgm:t>
    </dgm:pt>
    <dgm:pt modelId="{9E78BEC0-039A-4987-8EE7-E9BD739E8A8B}" type="sibTrans" cxnId="{C22EF2E2-404C-43A8-95BC-37022747F515}">
      <dgm:prSet/>
      <dgm:spPr/>
      <dgm:t>
        <a:bodyPr/>
        <a:lstStyle/>
        <a:p>
          <a:endParaRPr lang="en-IN"/>
        </a:p>
      </dgm:t>
    </dgm:pt>
    <dgm:pt modelId="{37525E0D-8230-4093-8DED-7BC45E761563}">
      <dgm:prSet phldrT="[Text]" custT="1"/>
      <dgm:spPr/>
      <dgm:t>
        <a:bodyPr/>
        <a:lstStyle/>
        <a:p>
          <a:r>
            <a:rPr lang="en-US" sz="1800" dirty="0"/>
            <a:t>This gives a good model under</a:t>
          </a:r>
        </a:p>
        <a:p>
          <a:r>
            <a:rPr lang="en-US" sz="1800" dirty="0"/>
            <a:t>Multicollinearity.</a:t>
          </a:r>
          <a:endParaRPr lang="en-IN" sz="1800" dirty="0"/>
        </a:p>
      </dgm:t>
    </dgm:pt>
    <dgm:pt modelId="{6245B07D-46B4-4C6E-9421-0A7846A062DE}" type="parTrans" cxnId="{58961DA8-82CF-4C1B-8572-49B9A2531A9B}">
      <dgm:prSet/>
      <dgm:spPr/>
      <dgm:t>
        <a:bodyPr/>
        <a:lstStyle/>
        <a:p>
          <a:endParaRPr lang="en-IN"/>
        </a:p>
      </dgm:t>
    </dgm:pt>
    <dgm:pt modelId="{C56FAB75-792D-4264-ADA0-B09666BF9C7E}" type="sibTrans" cxnId="{58961DA8-82CF-4C1B-8572-49B9A2531A9B}">
      <dgm:prSet/>
      <dgm:spPr/>
      <dgm:t>
        <a:bodyPr/>
        <a:lstStyle/>
        <a:p>
          <a:endParaRPr lang="en-IN"/>
        </a:p>
      </dgm:t>
    </dgm:pt>
    <dgm:pt modelId="{B970B2AC-C4FE-4FCE-AD8C-A92A53875AFF}">
      <dgm:prSet phldrT="[Text]" custT="1"/>
      <dgm:spPr/>
      <dgm:t>
        <a:bodyPr/>
        <a:lstStyle/>
        <a:p>
          <a:r>
            <a:rPr lang="en-US" sz="1800" dirty="0"/>
            <a:t>We take the tuning parameter as </a:t>
          </a:r>
        </a:p>
        <a:p>
          <a:r>
            <a:rPr lang="en-US" sz="1800" dirty="0"/>
            <a:t>K= 0.02912</a:t>
          </a:r>
          <a:endParaRPr lang="en-IN" sz="1800" dirty="0"/>
        </a:p>
      </dgm:t>
    </dgm:pt>
    <dgm:pt modelId="{A5D3D5BB-21FC-4540-9DE1-8B88982AE5B9}" type="parTrans" cxnId="{E303A12C-E067-4683-AFE0-BD90D812D152}">
      <dgm:prSet/>
      <dgm:spPr/>
      <dgm:t>
        <a:bodyPr/>
        <a:lstStyle/>
        <a:p>
          <a:endParaRPr lang="en-IN"/>
        </a:p>
      </dgm:t>
    </dgm:pt>
    <dgm:pt modelId="{CA4E0754-F9F7-469F-BC40-0373CF9B13F6}" type="sibTrans" cxnId="{E303A12C-E067-4683-AFE0-BD90D812D152}">
      <dgm:prSet/>
      <dgm:spPr/>
      <dgm:t>
        <a:bodyPr/>
        <a:lstStyle/>
        <a:p>
          <a:endParaRPr lang="en-IN"/>
        </a:p>
      </dgm:t>
    </dgm:pt>
    <dgm:pt modelId="{E2DED20B-9613-478E-9A9D-9B86F4BC5DE4}" type="pres">
      <dgm:prSet presAssocID="{C47110DB-07FA-4584-968E-5B2B795354D5}" presName="linear" presStyleCnt="0">
        <dgm:presLayoutVars>
          <dgm:dir/>
          <dgm:animLvl val="lvl"/>
          <dgm:resizeHandles val="exact"/>
        </dgm:presLayoutVars>
      </dgm:prSet>
      <dgm:spPr/>
    </dgm:pt>
    <dgm:pt modelId="{BDEDF890-1866-445E-A7DA-97D4DAC210F1}" type="pres">
      <dgm:prSet presAssocID="{3D938F09-CD41-48FC-ADAE-1ACAABB703DD}" presName="parentLin" presStyleCnt="0"/>
      <dgm:spPr/>
    </dgm:pt>
    <dgm:pt modelId="{E21A142A-BD30-4C26-BBA0-16B81F24BC2B}" type="pres">
      <dgm:prSet presAssocID="{3D938F09-CD41-48FC-ADAE-1ACAABB703DD}" presName="parentLeftMargin" presStyleLbl="node1" presStyleIdx="0" presStyleCnt="3"/>
      <dgm:spPr/>
    </dgm:pt>
    <dgm:pt modelId="{7E687514-D72E-4934-823B-A866FCF1CD0B}" type="pres">
      <dgm:prSet presAssocID="{3D938F09-CD41-48FC-ADAE-1ACAABB703DD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DFD783D5-CAE9-4478-A5BA-E38929CAD33E}" type="pres">
      <dgm:prSet presAssocID="{3D938F09-CD41-48FC-ADAE-1ACAABB703DD}" presName="negativeSpace" presStyleCnt="0"/>
      <dgm:spPr/>
    </dgm:pt>
    <dgm:pt modelId="{D9F2181D-4D32-4B7B-8724-99E80B2D4A6F}" type="pres">
      <dgm:prSet presAssocID="{3D938F09-CD41-48FC-ADAE-1ACAABB703DD}" presName="childText" presStyleLbl="conFgAcc1" presStyleIdx="0" presStyleCnt="3">
        <dgm:presLayoutVars>
          <dgm:bulletEnabled val="1"/>
        </dgm:presLayoutVars>
      </dgm:prSet>
      <dgm:spPr/>
    </dgm:pt>
    <dgm:pt modelId="{57E33429-A130-4065-BB0F-B6F815F5B1C3}" type="pres">
      <dgm:prSet presAssocID="{9E78BEC0-039A-4987-8EE7-E9BD739E8A8B}" presName="spaceBetweenRectangles" presStyleCnt="0"/>
      <dgm:spPr/>
    </dgm:pt>
    <dgm:pt modelId="{FB0E2C2B-9BD8-4377-99A6-11CFB0720FE2}" type="pres">
      <dgm:prSet presAssocID="{37525E0D-8230-4093-8DED-7BC45E761563}" presName="parentLin" presStyleCnt="0"/>
      <dgm:spPr/>
    </dgm:pt>
    <dgm:pt modelId="{BE0A16B0-4CE4-4E92-A46D-5CBEAC79FA54}" type="pres">
      <dgm:prSet presAssocID="{37525E0D-8230-4093-8DED-7BC45E761563}" presName="parentLeftMargin" presStyleLbl="node1" presStyleIdx="0" presStyleCnt="3"/>
      <dgm:spPr/>
    </dgm:pt>
    <dgm:pt modelId="{72EFF0E3-7B3F-4B88-8429-10E55FDE581E}" type="pres">
      <dgm:prSet presAssocID="{37525E0D-8230-4093-8DED-7BC45E761563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8361AAE8-0FFB-4924-A21D-B594E530FB0F}" type="pres">
      <dgm:prSet presAssocID="{37525E0D-8230-4093-8DED-7BC45E761563}" presName="negativeSpace" presStyleCnt="0"/>
      <dgm:spPr/>
    </dgm:pt>
    <dgm:pt modelId="{FB88CAFC-FE9A-4944-9938-4164C3A54172}" type="pres">
      <dgm:prSet presAssocID="{37525E0D-8230-4093-8DED-7BC45E761563}" presName="childText" presStyleLbl="conFgAcc1" presStyleIdx="1" presStyleCnt="3">
        <dgm:presLayoutVars>
          <dgm:bulletEnabled val="1"/>
        </dgm:presLayoutVars>
      </dgm:prSet>
      <dgm:spPr/>
    </dgm:pt>
    <dgm:pt modelId="{B4037902-E4D6-4595-B6C3-BC4B675CEDBA}" type="pres">
      <dgm:prSet presAssocID="{C56FAB75-792D-4264-ADA0-B09666BF9C7E}" presName="spaceBetweenRectangles" presStyleCnt="0"/>
      <dgm:spPr/>
    </dgm:pt>
    <dgm:pt modelId="{6739C6D4-9CD8-4645-8636-0E5178BFF5C6}" type="pres">
      <dgm:prSet presAssocID="{B970B2AC-C4FE-4FCE-AD8C-A92A53875AFF}" presName="parentLin" presStyleCnt="0"/>
      <dgm:spPr/>
    </dgm:pt>
    <dgm:pt modelId="{0FF8469B-EFC4-4753-96D6-1750DA4E189E}" type="pres">
      <dgm:prSet presAssocID="{B970B2AC-C4FE-4FCE-AD8C-A92A53875AFF}" presName="parentLeftMargin" presStyleLbl="node1" presStyleIdx="1" presStyleCnt="3"/>
      <dgm:spPr/>
    </dgm:pt>
    <dgm:pt modelId="{C8B8DF6E-1B52-4F5E-B4A0-670AE65756F6}" type="pres">
      <dgm:prSet presAssocID="{B970B2AC-C4FE-4FCE-AD8C-A92A53875AFF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B84A9C49-AFA1-4B91-BD0E-4609DF39A1CA}" type="pres">
      <dgm:prSet presAssocID="{B970B2AC-C4FE-4FCE-AD8C-A92A53875AFF}" presName="negativeSpace" presStyleCnt="0"/>
      <dgm:spPr/>
    </dgm:pt>
    <dgm:pt modelId="{D392AA04-9006-44AA-8571-4D30250D899F}" type="pres">
      <dgm:prSet presAssocID="{B970B2AC-C4FE-4FCE-AD8C-A92A53875AFF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2981F815-BDCF-4D5C-A11F-29475D2414FC}" type="presOf" srcId="{3D938F09-CD41-48FC-ADAE-1ACAABB703DD}" destId="{E21A142A-BD30-4C26-BBA0-16B81F24BC2B}" srcOrd="0" destOrd="0" presId="urn:microsoft.com/office/officeart/2005/8/layout/list1"/>
    <dgm:cxn modelId="{E303A12C-E067-4683-AFE0-BD90D812D152}" srcId="{C47110DB-07FA-4584-968E-5B2B795354D5}" destId="{B970B2AC-C4FE-4FCE-AD8C-A92A53875AFF}" srcOrd="2" destOrd="0" parTransId="{A5D3D5BB-21FC-4540-9DE1-8B88982AE5B9}" sibTransId="{CA4E0754-F9F7-469F-BC40-0373CF9B13F6}"/>
    <dgm:cxn modelId="{84AE9533-EA58-4D48-87B9-D8823357BDC4}" type="presOf" srcId="{37525E0D-8230-4093-8DED-7BC45E761563}" destId="{72EFF0E3-7B3F-4B88-8429-10E55FDE581E}" srcOrd="1" destOrd="0" presId="urn:microsoft.com/office/officeart/2005/8/layout/list1"/>
    <dgm:cxn modelId="{2F4E9E91-04C7-4CE7-8FFE-CE1DA705CB12}" type="presOf" srcId="{37525E0D-8230-4093-8DED-7BC45E761563}" destId="{BE0A16B0-4CE4-4E92-A46D-5CBEAC79FA54}" srcOrd="0" destOrd="0" presId="urn:microsoft.com/office/officeart/2005/8/layout/list1"/>
    <dgm:cxn modelId="{58961DA8-82CF-4C1B-8572-49B9A2531A9B}" srcId="{C47110DB-07FA-4584-968E-5B2B795354D5}" destId="{37525E0D-8230-4093-8DED-7BC45E761563}" srcOrd="1" destOrd="0" parTransId="{6245B07D-46B4-4C6E-9421-0A7846A062DE}" sibTransId="{C56FAB75-792D-4264-ADA0-B09666BF9C7E}"/>
    <dgm:cxn modelId="{487F0DC2-8B02-41AC-946E-8B7D6F83C857}" type="presOf" srcId="{B970B2AC-C4FE-4FCE-AD8C-A92A53875AFF}" destId="{0FF8469B-EFC4-4753-96D6-1750DA4E189E}" srcOrd="0" destOrd="0" presId="urn:microsoft.com/office/officeart/2005/8/layout/list1"/>
    <dgm:cxn modelId="{500C82CB-8D4D-4C9A-B70B-13485F134D6F}" type="presOf" srcId="{C47110DB-07FA-4584-968E-5B2B795354D5}" destId="{E2DED20B-9613-478E-9A9D-9B86F4BC5DE4}" srcOrd="0" destOrd="0" presId="urn:microsoft.com/office/officeart/2005/8/layout/list1"/>
    <dgm:cxn modelId="{C22EF2E2-404C-43A8-95BC-37022747F515}" srcId="{C47110DB-07FA-4584-968E-5B2B795354D5}" destId="{3D938F09-CD41-48FC-ADAE-1ACAABB703DD}" srcOrd="0" destOrd="0" parTransId="{9D8DF8C0-095D-4652-AC82-8F029BBC2E3E}" sibTransId="{9E78BEC0-039A-4987-8EE7-E9BD739E8A8B}"/>
    <dgm:cxn modelId="{BA4B7EE3-747A-4E69-B0E2-41A75DDA2F7F}" type="presOf" srcId="{B970B2AC-C4FE-4FCE-AD8C-A92A53875AFF}" destId="{C8B8DF6E-1B52-4F5E-B4A0-670AE65756F6}" srcOrd="1" destOrd="0" presId="urn:microsoft.com/office/officeart/2005/8/layout/list1"/>
    <dgm:cxn modelId="{B950CAF7-5631-419E-9B1D-9909E884418A}" type="presOf" srcId="{3D938F09-CD41-48FC-ADAE-1ACAABB703DD}" destId="{7E687514-D72E-4934-823B-A866FCF1CD0B}" srcOrd="1" destOrd="0" presId="urn:microsoft.com/office/officeart/2005/8/layout/list1"/>
    <dgm:cxn modelId="{C822A50C-DB29-4BA3-BA12-74C5F04CCD41}" type="presParOf" srcId="{E2DED20B-9613-478E-9A9D-9B86F4BC5DE4}" destId="{BDEDF890-1866-445E-A7DA-97D4DAC210F1}" srcOrd="0" destOrd="0" presId="urn:microsoft.com/office/officeart/2005/8/layout/list1"/>
    <dgm:cxn modelId="{5290E4F6-F3CA-45A4-A154-378E1D832438}" type="presParOf" srcId="{BDEDF890-1866-445E-A7DA-97D4DAC210F1}" destId="{E21A142A-BD30-4C26-BBA0-16B81F24BC2B}" srcOrd="0" destOrd="0" presId="urn:microsoft.com/office/officeart/2005/8/layout/list1"/>
    <dgm:cxn modelId="{1EC73BF6-9BC2-495E-81DC-DF093E8CE255}" type="presParOf" srcId="{BDEDF890-1866-445E-A7DA-97D4DAC210F1}" destId="{7E687514-D72E-4934-823B-A866FCF1CD0B}" srcOrd="1" destOrd="0" presId="urn:microsoft.com/office/officeart/2005/8/layout/list1"/>
    <dgm:cxn modelId="{4A10D20F-24C2-4771-9EA3-16289BECF673}" type="presParOf" srcId="{E2DED20B-9613-478E-9A9D-9B86F4BC5DE4}" destId="{DFD783D5-CAE9-4478-A5BA-E38929CAD33E}" srcOrd="1" destOrd="0" presId="urn:microsoft.com/office/officeart/2005/8/layout/list1"/>
    <dgm:cxn modelId="{6B2F1503-4E77-4DC5-B5C0-F83FE30D2246}" type="presParOf" srcId="{E2DED20B-9613-478E-9A9D-9B86F4BC5DE4}" destId="{D9F2181D-4D32-4B7B-8724-99E80B2D4A6F}" srcOrd="2" destOrd="0" presId="urn:microsoft.com/office/officeart/2005/8/layout/list1"/>
    <dgm:cxn modelId="{AAB243B7-8066-4BCF-819D-0AD23B59DF28}" type="presParOf" srcId="{E2DED20B-9613-478E-9A9D-9B86F4BC5DE4}" destId="{57E33429-A130-4065-BB0F-B6F815F5B1C3}" srcOrd="3" destOrd="0" presId="urn:microsoft.com/office/officeart/2005/8/layout/list1"/>
    <dgm:cxn modelId="{DEE7531D-7AF0-475B-BD17-58C17F6C6AF9}" type="presParOf" srcId="{E2DED20B-9613-478E-9A9D-9B86F4BC5DE4}" destId="{FB0E2C2B-9BD8-4377-99A6-11CFB0720FE2}" srcOrd="4" destOrd="0" presId="urn:microsoft.com/office/officeart/2005/8/layout/list1"/>
    <dgm:cxn modelId="{DA375209-AD4C-45AF-9C73-A1138CA003CE}" type="presParOf" srcId="{FB0E2C2B-9BD8-4377-99A6-11CFB0720FE2}" destId="{BE0A16B0-4CE4-4E92-A46D-5CBEAC79FA54}" srcOrd="0" destOrd="0" presId="urn:microsoft.com/office/officeart/2005/8/layout/list1"/>
    <dgm:cxn modelId="{60444EA4-EAB6-416D-AFCD-D31A166FF391}" type="presParOf" srcId="{FB0E2C2B-9BD8-4377-99A6-11CFB0720FE2}" destId="{72EFF0E3-7B3F-4B88-8429-10E55FDE581E}" srcOrd="1" destOrd="0" presId="urn:microsoft.com/office/officeart/2005/8/layout/list1"/>
    <dgm:cxn modelId="{EC17F4ED-A9B3-4DC4-BE03-DCC2B5A959AA}" type="presParOf" srcId="{E2DED20B-9613-478E-9A9D-9B86F4BC5DE4}" destId="{8361AAE8-0FFB-4924-A21D-B594E530FB0F}" srcOrd="5" destOrd="0" presId="urn:microsoft.com/office/officeart/2005/8/layout/list1"/>
    <dgm:cxn modelId="{A4CB89B6-4F11-49E3-AA7D-8C1312ADD798}" type="presParOf" srcId="{E2DED20B-9613-478E-9A9D-9B86F4BC5DE4}" destId="{FB88CAFC-FE9A-4944-9938-4164C3A54172}" srcOrd="6" destOrd="0" presId="urn:microsoft.com/office/officeart/2005/8/layout/list1"/>
    <dgm:cxn modelId="{0EAA26AF-8509-4F93-B78B-5E871A890B2B}" type="presParOf" srcId="{E2DED20B-9613-478E-9A9D-9B86F4BC5DE4}" destId="{B4037902-E4D6-4595-B6C3-BC4B675CEDBA}" srcOrd="7" destOrd="0" presId="urn:microsoft.com/office/officeart/2005/8/layout/list1"/>
    <dgm:cxn modelId="{169FBD49-42D7-43EC-B553-917AC4EB30C6}" type="presParOf" srcId="{E2DED20B-9613-478E-9A9D-9B86F4BC5DE4}" destId="{6739C6D4-9CD8-4645-8636-0E5178BFF5C6}" srcOrd="8" destOrd="0" presId="urn:microsoft.com/office/officeart/2005/8/layout/list1"/>
    <dgm:cxn modelId="{B37F3200-D540-47B8-95B6-F85489323C89}" type="presParOf" srcId="{6739C6D4-9CD8-4645-8636-0E5178BFF5C6}" destId="{0FF8469B-EFC4-4753-96D6-1750DA4E189E}" srcOrd="0" destOrd="0" presId="urn:microsoft.com/office/officeart/2005/8/layout/list1"/>
    <dgm:cxn modelId="{4F4671D0-1057-42FB-AC96-4C83FCFCDC6A}" type="presParOf" srcId="{6739C6D4-9CD8-4645-8636-0E5178BFF5C6}" destId="{C8B8DF6E-1B52-4F5E-B4A0-670AE65756F6}" srcOrd="1" destOrd="0" presId="urn:microsoft.com/office/officeart/2005/8/layout/list1"/>
    <dgm:cxn modelId="{A2848666-52C9-42AF-8E98-A234B06CD9F1}" type="presParOf" srcId="{E2DED20B-9613-478E-9A9D-9B86F4BC5DE4}" destId="{B84A9C49-AFA1-4B91-BD0E-4609DF39A1CA}" srcOrd="9" destOrd="0" presId="urn:microsoft.com/office/officeart/2005/8/layout/list1"/>
    <dgm:cxn modelId="{03BF4833-A185-41B7-BDB3-6EF79589790B}" type="presParOf" srcId="{E2DED20B-9613-478E-9A9D-9B86F4BC5DE4}" destId="{D392AA04-9006-44AA-8571-4D30250D899F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C47110DB-07FA-4584-968E-5B2B795354D5}" type="doc">
      <dgm:prSet loTypeId="urn:microsoft.com/office/officeart/2005/8/layout/list1" loCatId="list" qsTypeId="urn:microsoft.com/office/officeart/2005/8/quickstyle/3d2" qsCatId="3D" csTypeId="urn:microsoft.com/office/officeart/2005/8/colors/accent3_1" csCatId="accent3" phldr="1"/>
      <dgm:spPr/>
      <dgm:t>
        <a:bodyPr/>
        <a:lstStyle/>
        <a:p>
          <a:endParaRPr lang="en-IN"/>
        </a:p>
      </dgm:t>
    </dgm:pt>
    <dgm:pt modelId="{3D938F09-CD41-48FC-ADAE-1ACAABB703DD}">
      <dgm:prSet phldrT="[Text]" custT="1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en-IN">
              <a:noFill/>
            </a:rPr>
            <a:t> </a:t>
          </a:r>
        </a:p>
      </dgm:t>
    </dgm:pt>
    <dgm:pt modelId="{9D8DF8C0-095D-4652-AC82-8F029BBC2E3E}" type="parTrans" cxnId="{C22EF2E2-404C-43A8-95BC-37022747F515}">
      <dgm:prSet/>
      <dgm:spPr/>
      <dgm:t>
        <a:bodyPr/>
        <a:lstStyle/>
        <a:p>
          <a:endParaRPr lang="en-IN"/>
        </a:p>
      </dgm:t>
    </dgm:pt>
    <dgm:pt modelId="{9E78BEC0-039A-4987-8EE7-E9BD739E8A8B}" type="sibTrans" cxnId="{C22EF2E2-404C-43A8-95BC-37022747F515}">
      <dgm:prSet/>
      <dgm:spPr/>
      <dgm:t>
        <a:bodyPr/>
        <a:lstStyle/>
        <a:p>
          <a:endParaRPr lang="en-IN"/>
        </a:p>
      </dgm:t>
    </dgm:pt>
    <dgm:pt modelId="{37525E0D-8230-4093-8DED-7BC45E761563}">
      <dgm:prSet phldrT="[Text]" custT="1"/>
      <dgm:spPr/>
      <dgm:t>
        <a:bodyPr/>
        <a:lstStyle/>
        <a:p>
          <a:r>
            <a:rPr lang="en-US" sz="1800" dirty="0" smtClean="0"/>
            <a:t>This gives a good model under</a:t>
          </a:r>
        </a:p>
        <a:p>
          <a:r>
            <a:rPr lang="en-US" sz="1800" dirty="0" smtClean="0"/>
            <a:t>Multicollinearity.</a:t>
          </a:r>
          <a:endParaRPr lang="en-IN" sz="1800" dirty="0"/>
        </a:p>
      </dgm:t>
    </dgm:pt>
    <dgm:pt modelId="{6245B07D-46B4-4C6E-9421-0A7846A062DE}" type="parTrans" cxnId="{58961DA8-82CF-4C1B-8572-49B9A2531A9B}">
      <dgm:prSet/>
      <dgm:spPr/>
      <dgm:t>
        <a:bodyPr/>
        <a:lstStyle/>
        <a:p>
          <a:endParaRPr lang="en-IN"/>
        </a:p>
      </dgm:t>
    </dgm:pt>
    <dgm:pt modelId="{C56FAB75-792D-4264-ADA0-B09666BF9C7E}" type="sibTrans" cxnId="{58961DA8-82CF-4C1B-8572-49B9A2531A9B}">
      <dgm:prSet/>
      <dgm:spPr/>
      <dgm:t>
        <a:bodyPr/>
        <a:lstStyle/>
        <a:p>
          <a:endParaRPr lang="en-IN"/>
        </a:p>
      </dgm:t>
    </dgm:pt>
    <dgm:pt modelId="{B970B2AC-C4FE-4FCE-AD8C-A92A53875AFF}">
      <dgm:prSet phldrT="[Text]" custT="1"/>
      <dgm:spPr/>
      <dgm:t>
        <a:bodyPr/>
        <a:lstStyle/>
        <a:p>
          <a:r>
            <a:rPr lang="en-US" sz="1800" dirty="0" smtClean="0"/>
            <a:t>We take the tuning parameter as </a:t>
          </a:r>
        </a:p>
        <a:p>
          <a:r>
            <a:rPr lang="en-US" sz="1800" dirty="0" smtClean="0"/>
            <a:t>K= 0.02912</a:t>
          </a:r>
          <a:endParaRPr lang="en-IN" sz="1800" dirty="0"/>
        </a:p>
      </dgm:t>
    </dgm:pt>
    <dgm:pt modelId="{A5D3D5BB-21FC-4540-9DE1-8B88982AE5B9}" type="parTrans" cxnId="{E303A12C-E067-4683-AFE0-BD90D812D152}">
      <dgm:prSet/>
      <dgm:spPr/>
      <dgm:t>
        <a:bodyPr/>
        <a:lstStyle/>
        <a:p>
          <a:endParaRPr lang="en-IN"/>
        </a:p>
      </dgm:t>
    </dgm:pt>
    <dgm:pt modelId="{CA4E0754-F9F7-469F-BC40-0373CF9B13F6}" type="sibTrans" cxnId="{E303A12C-E067-4683-AFE0-BD90D812D152}">
      <dgm:prSet/>
      <dgm:spPr/>
      <dgm:t>
        <a:bodyPr/>
        <a:lstStyle/>
        <a:p>
          <a:endParaRPr lang="en-IN"/>
        </a:p>
      </dgm:t>
    </dgm:pt>
    <dgm:pt modelId="{E2DED20B-9613-478E-9A9D-9B86F4BC5DE4}" type="pres">
      <dgm:prSet presAssocID="{C47110DB-07FA-4584-968E-5B2B795354D5}" presName="linear" presStyleCnt="0">
        <dgm:presLayoutVars>
          <dgm:dir/>
          <dgm:animLvl val="lvl"/>
          <dgm:resizeHandles val="exact"/>
        </dgm:presLayoutVars>
      </dgm:prSet>
      <dgm:spPr/>
    </dgm:pt>
    <dgm:pt modelId="{BDEDF890-1866-445E-A7DA-97D4DAC210F1}" type="pres">
      <dgm:prSet presAssocID="{3D938F09-CD41-48FC-ADAE-1ACAABB703DD}" presName="parentLin" presStyleCnt="0"/>
      <dgm:spPr/>
    </dgm:pt>
    <dgm:pt modelId="{E21A142A-BD30-4C26-BBA0-16B81F24BC2B}" type="pres">
      <dgm:prSet presAssocID="{3D938F09-CD41-48FC-ADAE-1ACAABB703DD}" presName="parentLeftMargin" presStyleLbl="node1" presStyleIdx="0" presStyleCnt="3"/>
      <dgm:spPr/>
    </dgm:pt>
    <dgm:pt modelId="{7E687514-D72E-4934-823B-A866FCF1CD0B}" type="pres">
      <dgm:prSet presAssocID="{3D938F09-CD41-48FC-ADAE-1ACAABB703DD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DFD783D5-CAE9-4478-A5BA-E38929CAD33E}" type="pres">
      <dgm:prSet presAssocID="{3D938F09-CD41-48FC-ADAE-1ACAABB703DD}" presName="negativeSpace" presStyleCnt="0"/>
      <dgm:spPr/>
    </dgm:pt>
    <dgm:pt modelId="{D9F2181D-4D32-4B7B-8724-99E80B2D4A6F}" type="pres">
      <dgm:prSet presAssocID="{3D938F09-CD41-48FC-ADAE-1ACAABB703DD}" presName="childText" presStyleLbl="conFgAcc1" presStyleIdx="0" presStyleCnt="3">
        <dgm:presLayoutVars>
          <dgm:bulletEnabled val="1"/>
        </dgm:presLayoutVars>
      </dgm:prSet>
      <dgm:spPr/>
    </dgm:pt>
    <dgm:pt modelId="{57E33429-A130-4065-BB0F-B6F815F5B1C3}" type="pres">
      <dgm:prSet presAssocID="{9E78BEC0-039A-4987-8EE7-E9BD739E8A8B}" presName="spaceBetweenRectangles" presStyleCnt="0"/>
      <dgm:spPr/>
    </dgm:pt>
    <dgm:pt modelId="{FB0E2C2B-9BD8-4377-99A6-11CFB0720FE2}" type="pres">
      <dgm:prSet presAssocID="{37525E0D-8230-4093-8DED-7BC45E761563}" presName="parentLin" presStyleCnt="0"/>
      <dgm:spPr/>
    </dgm:pt>
    <dgm:pt modelId="{BE0A16B0-4CE4-4E92-A46D-5CBEAC79FA54}" type="pres">
      <dgm:prSet presAssocID="{37525E0D-8230-4093-8DED-7BC45E761563}" presName="parentLeftMargin" presStyleLbl="node1" presStyleIdx="0" presStyleCnt="3"/>
      <dgm:spPr/>
    </dgm:pt>
    <dgm:pt modelId="{72EFF0E3-7B3F-4B88-8429-10E55FDE581E}" type="pres">
      <dgm:prSet presAssocID="{37525E0D-8230-4093-8DED-7BC45E761563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8361AAE8-0FFB-4924-A21D-B594E530FB0F}" type="pres">
      <dgm:prSet presAssocID="{37525E0D-8230-4093-8DED-7BC45E761563}" presName="negativeSpace" presStyleCnt="0"/>
      <dgm:spPr/>
    </dgm:pt>
    <dgm:pt modelId="{FB88CAFC-FE9A-4944-9938-4164C3A54172}" type="pres">
      <dgm:prSet presAssocID="{37525E0D-8230-4093-8DED-7BC45E761563}" presName="childText" presStyleLbl="conFgAcc1" presStyleIdx="1" presStyleCnt="3">
        <dgm:presLayoutVars>
          <dgm:bulletEnabled val="1"/>
        </dgm:presLayoutVars>
      </dgm:prSet>
      <dgm:spPr/>
    </dgm:pt>
    <dgm:pt modelId="{B4037902-E4D6-4595-B6C3-BC4B675CEDBA}" type="pres">
      <dgm:prSet presAssocID="{C56FAB75-792D-4264-ADA0-B09666BF9C7E}" presName="spaceBetweenRectangles" presStyleCnt="0"/>
      <dgm:spPr/>
    </dgm:pt>
    <dgm:pt modelId="{6739C6D4-9CD8-4645-8636-0E5178BFF5C6}" type="pres">
      <dgm:prSet presAssocID="{B970B2AC-C4FE-4FCE-AD8C-A92A53875AFF}" presName="parentLin" presStyleCnt="0"/>
      <dgm:spPr/>
    </dgm:pt>
    <dgm:pt modelId="{0FF8469B-EFC4-4753-96D6-1750DA4E189E}" type="pres">
      <dgm:prSet presAssocID="{B970B2AC-C4FE-4FCE-AD8C-A92A53875AFF}" presName="parentLeftMargin" presStyleLbl="node1" presStyleIdx="1" presStyleCnt="3"/>
      <dgm:spPr/>
    </dgm:pt>
    <dgm:pt modelId="{C8B8DF6E-1B52-4F5E-B4A0-670AE65756F6}" type="pres">
      <dgm:prSet presAssocID="{B970B2AC-C4FE-4FCE-AD8C-A92A53875AFF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B84A9C49-AFA1-4B91-BD0E-4609DF39A1CA}" type="pres">
      <dgm:prSet presAssocID="{B970B2AC-C4FE-4FCE-AD8C-A92A53875AFF}" presName="negativeSpace" presStyleCnt="0"/>
      <dgm:spPr/>
    </dgm:pt>
    <dgm:pt modelId="{D392AA04-9006-44AA-8571-4D30250D899F}" type="pres">
      <dgm:prSet presAssocID="{B970B2AC-C4FE-4FCE-AD8C-A92A53875AFF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58961DA8-82CF-4C1B-8572-49B9A2531A9B}" srcId="{C47110DB-07FA-4584-968E-5B2B795354D5}" destId="{37525E0D-8230-4093-8DED-7BC45E761563}" srcOrd="1" destOrd="0" parTransId="{6245B07D-46B4-4C6E-9421-0A7846A062DE}" sibTransId="{C56FAB75-792D-4264-ADA0-B09666BF9C7E}"/>
    <dgm:cxn modelId="{C22EF2E2-404C-43A8-95BC-37022747F515}" srcId="{C47110DB-07FA-4584-968E-5B2B795354D5}" destId="{3D938F09-CD41-48FC-ADAE-1ACAABB703DD}" srcOrd="0" destOrd="0" parTransId="{9D8DF8C0-095D-4652-AC82-8F029BBC2E3E}" sibTransId="{9E78BEC0-039A-4987-8EE7-E9BD739E8A8B}"/>
    <dgm:cxn modelId="{2981F815-BDCF-4D5C-A11F-29475D2414FC}" type="presOf" srcId="{3D938F09-CD41-48FC-ADAE-1ACAABB703DD}" destId="{E21A142A-BD30-4C26-BBA0-16B81F24BC2B}" srcOrd="0" destOrd="0" presId="urn:microsoft.com/office/officeart/2005/8/layout/list1"/>
    <dgm:cxn modelId="{487F0DC2-8B02-41AC-946E-8B7D6F83C857}" type="presOf" srcId="{B970B2AC-C4FE-4FCE-AD8C-A92A53875AFF}" destId="{0FF8469B-EFC4-4753-96D6-1750DA4E189E}" srcOrd="0" destOrd="0" presId="urn:microsoft.com/office/officeart/2005/8/layout/list1"/>
    <dgm:cxn modelId="{B950CAF7-5631-419E-9B1D-9909E884418A}" type="presOf" srcId="{3D938F09-CD41-48FC-ADAE-1ACAABB703DD}" destId="{7E687514-D72E-4934-823B-A866FCF1CD0B}" srcOrd="1" destOrd="0" presId="urn:microsoft.com/office/officeart/2005/8/layout/list1"/>
    <dgm:cxn modelId="{2F4E9E91-04C7-4CE7-8FFE-CE1DA705CB12}" type="presOf" srcId="{37525E0D-8230-4093-8DED-7BC45E761563}" destId="{BE0A16B0-4CE4-4E92-A46D-5CBEAC79FA54}" srcOrd="0" destOrd="0" presId="urn:microsoft.com/office/officeart/2005/8/layout/list1"/>
    <dgm:cxn modelId="{E303A12C-E067-4683-AFE0-BD90D812D152}" srcId="{C47110DB-07FA-4584-968E-5B2B795354D5}" destId="{B970B2AC-C4FE-4FCE-AD8C-A92A53875AFF}" srcOrd="2" destOrd="0" parTransId="{A5D3D5BB-21FC-4540-9DE1-8B88982AE5B9}" sibTransId="{CA4E0754-F9F7-469F-BC40-0373CF9B13F6}"/>
    <dgm:cxn modelId="{BA4B7EE3-747A-4E69-B0E2-41A75DDA2F7F}" type="presOf" srcId="{B970B2AC-C4FE-4FCE-AD8C-A92A53875AFF}" destId="{C8B8DF6E-1B52-4F5E-B4A0-670AE65756F6}" srcOrd="1" destOrd="0" presId="urn:microsoft.com/office/officeart/2005/8/layout/list1"/>
    <dgm:cxn modelId="{84AE9533-EA58-4D48-87B9-D8823357BDC4}" type="presOf" srcId="{37525E0D-8230-4093-8DED-7BC45E761563}" destId="{72EFF0E3-7B3F-4B88-8429-10E55FDE581E}" srcOrd="1" destOrd="0" presId="urn:microsoft.com/office/officeart/2005/8/layout/list1"/>
    <dgm:cxn modelId="{500C82CB-8D4D-4C9A-B70B-13485F134D6F}" type="presOf" srcId="{C47110DB-07FA-4584-968E-5B2B795354D5}" destId="{E2DED20B-9613-478E-9A9D-9B86F4BC5DE4}" srcOrd="0" destOrd="0" presId="urn:microsoft.com/office/officeart/2005/8/layout/list1"/>
    <dgm:cxn modelId="{C822A50C-DB29-4BA3-BA12-74C5F04CCD41}" type="presParOf" srcId="{E2DED20B-9613-478E-9A9D-9B86F4BC5DE4}" destId="{BDEDF890-1866-445E-A7DA-97D4DAC210F1}" srcOrd="0" destOrd="0" presId="urn:microsoft.com/office/officeart/2005/8/layout/list1"/>
    <dgm:cxn modelId="{5290E4F6-F3CA-45A4-A154-378E1D832438}" type="presParOf" srcId="{BDEDF890-1866-445E-A7DA-97D4DAC210F1}" destId="{E21A142A-BD30-4C26-BBA0-16B81F24BC2B}" srcOrd="0" destOrd="0" presId="urn:microsoft.com/office/officeart/2005/8/layout/list1"/>
    <dgm:cxn modelId="{1EC73BF6-9BC2-495E-81DC-DF093E8CE255}" type="presParOf" srcId="{BDEDF890-1866-445E-A7DA-97D4DAC210F1}" destId="{7E687514-D72E-4934-823B-A866FCF1CD0B}" srcOrd="1" destOrd="0" presId="urn:microsoft.com/office/officeart/2005/8/layout/list1"/>
    <dgm:cxn modelId="{4A10D20F-24C2-4771-9EA3-16289BECF673}" type="presParOf" srcId="{E2DED20B-9613-478E-9A9D-9B86F4BC5DE4}" destId="{DFD783D5-CAE9-4478-A5BA-E38929CAD33E}" srcOrd="1" destOrd="0" presId="urn:microsoft.com/office/officeart/2005/8/layout/list1"/>
    <dgm:cxn modelId="{6B2F1503-4E77-4DC5-B5C0-F83FE30D2246}" type="presParOf" srcId="{E2DED20B-9613-478E-9A9D-9B86F4BC5DE4}" destId="{D9F2181D-4D32-4B7B-8724-99E80B2D4A6F}" srcOrd="2" destOrd="0" presId="urn:microsoft.com/office/officeart/2005/8/layout/list1"/>
    <dgm:cxn modelId="{AAB243B7-8066-4BCF-819D-0AD23B59DF28}" type="presParOf" srcId="{E2DED20B-9613-478E-9A9D-9B86F4BC5DE4}" destId="{57E33429-A130-4065-BB0F-B6F815F5B1C3}" srcOrd="3" destOrd="0" presId="urn:microsoft.com/office/officeart/2005/8/layout/list1"/>
    <dgm:cxn modelId="{DEE7531D-7AF0-475B-BD17-58C17F6C6AF9}" type="presParOf" srcId="{E2DED20B-9613-478E-9A9D-9B86F4BC5DE4}" destId="{FB0E2C2B-9BD8-4377-99A6-11CFB0720FE2}" srcOrd="4" destOrd="0" presId="urn:microsoft.com/office/officeart/2005/8/layout/list1"/>
    <dgm:cxn modelId="{DA375209-AD4C-45AF-9C73-A1138CA003CE}" type="presParOf" srcId="{FB0E2C2B-9BD8-4377-99A6-11CFB0720FE2}" destId="{BE0A16B0-4CE4-4E92-A46D-5CBEAC79FA54}" srcOrd="0" destOrd="0" presId="urn:microsoft.com/office/officeart/2005/8/layout/list1"/>
    <dgm:cxn modelId="{60444EA4-EAB6-416D-AFCD-D31A166FF391}" type="presParOf" srcId="{FB0E2C2B-9BD8-4377-99A6-11CFB0720FE2}" destId="{72EFF0E3-7B3F-4B88-8429-10E55FDE581E}" srcOrd="1" destOrd="0" presId="urn:microsoft.com/office/officeart/2005/8/layout/list1"/>
    <dgm:cxn modelId="{EC17F4ED-A9B3-4DC4-BE03-DCC2B5A959AA}" type="presParOf" srcId="{E2DED20B-9613-478E-9A9D-9B86F4BC5DE4}" destId="{8361AAE8-0FFB-4924-A21D-B594E530FB0F}" srcOrd="5" destOrd="0" presId="urn:microsoft.com/office/officeart/2005/8/layout/list1"/>
    <dgm:cxn modelId="{A4CB89B6-4F11-49E3-AA7D-8C1312ADD798}" type="presParOf" srcId="{E2DED20B-9613-478E-9A9D-9B86F4BC5DE4}" destId="{FB88CAFC-FE9A-4944-9938-4164C3A54172}" srcOrd="6" destOrd="0" presId="urn:microsoft.com/office/officeart/2005/8/layout/list1"/>
    <dgm:cxn modelId="{0EAA26AF-8509-4F93-B78B-5E871A890B2B}" type="presParOf" srcId="{E2DED20B-9613-478E-9A9D-9B86F4BC5DE4}" destId="{B4037902-E4D6-4595-B6C3-BC4B675CEDBA}" srcOrd="7" destOrd="0" presId="urn:microsoft.com/office/officeart/2005/8/layout/list1"/>
    <dgm:cxn modelId="{169FBD49-42D7-43EC-B553-917AC4EB30C6}" type="presParOf" srcId="{E2DED20B-9613-478E-9A9D-9B86F4BC5DE4}" destId="{6739C6D4-9CD8-4645-8636-0E5178BFF5C6}" srcOrd="8" destOrd="0" presId="urn:microsoft.com/office/officeart/2005/8/layout/list1"/>
    <dgm:cxn modelId="{B37F3200-D540-47B8-95B6-F85489323C89}" type="presParOf" srcId="{6739C6D4-9CD8-4645-8636-0E5178BFF5C6}" destId="{0FF8469B-EFC4-4753-96D6-1750DA4E189E}" srcOrd="0" destOrd="0" presId="urn:microsoft.com/office/officeart/2005/8/layout/list1"/>
    <dgm:cxn modelId="{4F4671D0-1057-42FB-AC96-4C83FCFCDC6A}" type="presParOf" srcId="{6739C6D4-9CD8-4645-8636-0E5178BFF5C6}" destId="{C8B8DF6E-1B52-4F5E-B4A0-670AE65756F6}" srcOrd="1" destOrd="0" presId="urn:microsoft.com/office/officeart/2005/8/layout/list1"/>
    <dgm:cxn modelId="{A2848666-52C9-42AF-8E98-A234B06CD9F1}" type="presParOf" srcId="{E2DED20B-9613-478E-9A9D-9B86F4BC5DE4}" destId="{B84A9C49-AFA1-4B91-BD0E-4609DF39A1CA}" srcOrd="9" destOrd="0" presId="urn:microsoft.com/office/officeart/2005/8/layout/list1"/>
    <dgm:cxn modelId="{03BF4833-A185-41B7-BDB3-6EF79589790B}" type="presParOf" srcId="{E2DED20B-9613-478E-9A9D-9B86F4BC5DE4}" destId="{D392AA04-9006-44AA-8571-4D30250D899F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C47110DB-07FA-4584-968E-5B2B795354D5}" type="doc">
      <dgm:prSet loTypeId="urn:microsoft.com/office/officeart/2005/8/layout/list1" loCatId="list" qsTypeId="urn:microsoft.com/office/officeart/2005/8/quickstyle/3d2" qsCatId="3D" csTypeId="urn:microsoft.com/office/officeart/2005/8/colors/accent3_1" csCatId="accent3" phldr="1"/>
      <dgm:spPr/>
      <dgm:t>
        <a:bodyPr/>
        <a:lstStyle/>
        <a:p>
          <a:endParaRPr lang="en-IN"/>
        </a:p>
      </dgm:t>
    </dgm:pt>
    <dgm:pt modelId="{3D938F09-CD41-48FC-ADAE-1ACAABB703DD}">
      <dgm:prSet phldrT="[Text]" custT="1"/>
      <dgm:spPr/>
      <dgm:t>
        <a:bodyPr/>
        <a:lstStyle/>
        <a:p>
          <a:r>
            <a:rPr lang="en-US" sz="1800" dirty="0"/>
            <a:t>Coefficients are obtained by minimising  median</a:t>
          </a:r>
          <a:r>
            <a:rPr lang="en-US" sz="1800" baseline="-25000" dirty="0"/>
            <a:t>i</a:t>
          </a:r>
          <a:r>
            <a:rPr lang="en-US" sz="1800" baseline="0" dirty="0"/>
            <a:t> e</a:t>
          </a:r>
          <a:r>
            <a:rPr lang="en-US" sz="1800" baseline="-25000" dirty="0"/>
            <a:t>i</a:t>
          </a:r>
          <a:r>
            <a:rPr lang="en-US" sz="1800" baseline="0" dirty="0"/>
            <a:t>(</a:t>
          </a:r>
          <a:r>
            <a:rPr lang="el-GR" sz="1800" baseline="0" dirty="0">
              <a:latin typeface="Palatino Linotype"/>
            </a:rPr>
            <a:t>β</a:t>
          </a:r>
          <a:r>
            <a:rPr lang="en-US" sz="1800" baseline="0" dirty="0">
              <a:latin typeface="Palatino Linotype"/>
            </a:rPr>
            <a:t>)</a:t>
          </a:r>
          <a:r>
            <a:rPr lang="en-US" sz="1800" baseline="30000" dirty="0">
              <a:latin typeface="Palatino Linotype"/>
            </a:rPr>
            <a:t>2  </a:t>
          </a:r>
          <a:r>
            <a:rPr lang="en-US" sz="1800" baseline="0" dirty="0">
              <a:latin typeface="Palatino Linotype"/>
            </a:rPr>
            <a:t>(LMS)</a:t>
          </a:r>
          <a:endParaRPr lang="en-IN" sz="1800" dirty="0"/>
        </a:p>
      </dgm:t>
    </dgm:pt>
    <dgm:pt modelId="{9D8DF8C0-095D-4652-AC82-8F029BBC2E3E}" type="parTrans" cxnId="{C22EF2E2-404C-43A8-95BC-37022747F515}">
      <dgm:prSet/>
      <dgm:spPr/>
      <dgm:t>
        <a:bodyPr/>
        <a:lstStyle/>
        <a:p>
          <a:endParaRPr lang="en-IN"/>
        </a:p>
      </dgm:t>
    </dgm:pt>
    <dgm:pt modelId="{9E78BEC0-039A-4987-8EE7-E9BD739E8A8B}" type="sibTrans" cxnId="{C22EF2E2-404C-43A8-95BC-37022747F515}">
      <dgm:prSet/>
      <dgm:spPr/>
      <dgm:t>
        <a:bodyPr/>
        <a:lstStyle/>
        <a:p>
          <a:endParaRPr lang="en-IN"/>
        </a:p>
      </dgm:t>
    </dgm:pt>
    <dgm:pt modelId="{37525E0D-8230-4093-8DED-7BC45E761563}">
      <dgm:prSet phldrT="[Text]" custT="1"/>
      <dgm:spPr/>
      <dgm:t>
        <a:bodyPr/>
        <a:lstStyle/>
        <a:p>
          <a:r>
            <a:rPr lang="en-US" sz="1800" dirty="0"/>
            <a:t>Measures are less affected by the presence of outliers.</a:t>
          </a:r>
          <a:endParaRPr lang="en-IN" sz="1800" dirty="0"/>
        </a:p>
      </dgm:t>
    </dgm:pt>
    <dgm:pt modelId="{6245B07D-46B4-4C6E-9421-0A7846A062DE}" type="parTrans" cxnId="{58961DA8-82CF-4C1B-8572-49B9A2531A9B}">
      <dgm:prSet/>
      <dgm:spPr/>
      <dgm:t>
        <a:bodyPr/>
        <a:lstStyle/>
        <a:p>
          <a:endParaRPr lang="en-IN"/>
        </a:p>
      </dgm:t>
    </dgm:pt>
    <dgm:pt modelId="{C56FAB75-792D-4264-ADA0-B09666BF9C7E}" type="sibTrans" cxnId="{58961DA8-82CF-4C1B-8572-49B9A2531A9B}">
      <dgm:prSet/>
      <dgm:spPr/>
      <dgm:t>
        <a:bodyPr/>
        <a:lstStyle/>
        <a:p>
          <a:endParaRPr lang="en-IN"/>
        </a:p>
      </dgm:t>
    </dgm:pt>
    <dgm:pt modelId="{B970B2AC-C4FE-4FCE-AD8C-A92A53875AFF}">
      <dgm:prSet phldrT="[Text]" custT="1"/>
      <dgm:spPr/>
      <dgm:t>
        <a:bodyPr/>
        <a:lstStyle/>
        <a:p>
          <a:r>
            <a:rPr lang="en-US" sz="1800" dirty="0"/>
            <a:t>Breakdown point is almost 0.5.</a:t>
          </a:r>
        </a:p>
      </dgm:t>
    </dgm:pt>
    <dgm:pt modelId="{A5D3D5BB-21FC-4540-9DE1-8B88982AE5B9}" type="parTrans" cxnId="{E303A12C-E067-4683-AFE0-BD90D812D152}">
      <dgm:prSet/>
      <dgm:spPr/>
      <dgm:t>
        <a:bodyPr/>
        <a:lstStyle/>
        <a:p>
          <a:endParaRPr lang="en-IN"/>
        </a:p>
      </dgm:t>
    </dgm:pt>
    <dgm:pt modelId="{CA4E0754-F9F7-469F-BC40-0373CF9B13F6}" type="sibTrans" cxnId="{E303A12C-E067-4683-AFE0-BD90D812D152}">
      <dgm:prSet/>
      <dgm:spPr/>
      <dgm:t>
        <a:bodyPr/>
        <a:lstStyle/>
        <a:p>
          <a:endParaRPr lang="en-IN"/>
        </a:p>
      </dgm:t>
    </dgm:pt>
    <dgm:pt modelId="{E2DED20B-9613-478E-9A9D-9B86F4BC5DE4}" type="pres">
      <dgm:prSet presAssocID="{C47110DB-07FA-4584-968E-5B2B795354D5}" presName="linear" presStyleCnt="0">
        <dgm:presLayoutVars>
          <dgm:dir/>
          <dgm:animLvl val="lvl"/>
          <dgm:resizeHandles val="exact"/>
        </dgm:presLayoutVars>
      </dgm:prSet>
      <dgm:spPr/>
    </dgm:pt>
    <dgm:pt modelId="{BDEDF890-1866-445E-A7DA-97D4DAC210F1}" type="pres">
      <dgm:prSet presAssocID="{3D938F09-CD41-48FC-ADAE-1ACAABB703DD}" presName="parentLin" presStyleCnt="0"/>
      <dgm:spPr/>
    </dgm:pt>
    <dgm:pt modelId="{E21A142A-BD30-4C26-BBA0-16B81F24BC2B}" type="pres">
      <dgm:prSet presAssocID="{3D938F09-CD41-48FC-ADAE-1ACAABB703DD}" presName="parentLeftMargin" presStyleLbl="node1" presStyleIdx="0" presStyleCnt="3"/>
      <dgm:spPr/>
    </dgm:pt>
    <dgm:pt modelId="{7E687514-D72E-4934-823B-A866FCF1CD0B}" type="pres">
      <dgm:prSet presAssocID="{3D938F09-CD41-48FC-ADAE-1ACAABB703DD}" presName="parentText" presStyleLbl="node1" presStyleIdx="0" presStyleCnt="3" custLinFactNeighborX="41748" custLinFactNeighborY="-706">
        <dgm:presLayoutVars>
          <dgm:chMax val="0"/>
          <dgm:bulletEnabled val="1"/>
        </dgm:presLayoutVars>
      </dgm:prSet>
      <dgm:spPr/>
    </dgm:pt>
    <dgm:pt modelId="{DFD783D5-CAE9-4478-A5BA-E38929CAD33E}" type="pres">
      <dgm:prSet presAssocID="{3D938F09-CD41-48FC-ADAE-1ACAABB703DD}" presName="negativeSpace" presStyleCnt="0"/>
      <dgm:spPr/>
    </dgm:pt>
    <dgm:pt modelId="{D9F2181D-4D32-4B7B-8724-99E80B2D4A6F}" type="pres">
      <dgm:prSet presAssocID="{3D938F09-CD41-48FC-ADAE-1ACAABB703DD}" presName="childText" presStyleLbl="conFgAcc1" presStyleIdx="0" presStyleCnt="3">
        <dgm:presLayoutVars>
          <dgm:bulletEnabled val="1"/>
        </dgm:presLayoutVars>
      </dgm:prSet>
      <dgm:spPr/>
    </dgm:pt>
    <dgm:pt modelId="{57E33429-A130-4065-BB0F-B6F815F5B1C3}" type="pres">
      <dgm:prSet presAssocID="{9E78BEC0-039A-4987-8EE7-E9BD739E8A8B}" presName="spaceBetweenRectangles" presStyleCnt="0"/>
      <dgm:spPr/>
    </dgm:pt>
    <dgm:pt modelId="{FB0E2C2B-9BD8-4377-99A6-11CFB0720FE2}" type="pres">
      <dgm:prSet presAssocID="{37525E0D-8230-4093-8DED-7BC45E761563}" presName="parentLin" presStyleCnt="0"/>
      <dgm:spPr/>
    </dgm:pt>
    <dgm:pt modelId="{BE0A16B0-4CE4-4E92-A46D-5CBEAC79FA54}" type="pres">
      <dgm:prSet presAssocID="{37525E0D-8230-4093-8DED-7BC45E761563}" presName="parentLeftMargin" presStyleLbl="node1" presStyleIdx="0" presStyleCnt="3"/>
      <dgm:spPr/>
    </dgm:pt>
    <dgm:pt modelId="{72EFF0E3-7B3F-4B88-8429-10E55FDE581E}" type="pres">
      <dgm:prSet presAssocID="{37525E0D-8230-4093-8DED-7BC45E761563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8361AAE8-0FFB-4924-A21D-B594E530FB0F}" type="pres">
      <dgm:prSet presAssocID="{37525E0D-8230-4093-8DED-7BC45E761563}" presName="negativeSpace" presStyleCnt="0"/>
      <dgm:spPr/>
    </dgm:pt>
    <dgm:pt modelId="{FB88CAFC-FE9A-4944-9938-4164C3A54172}" type="pres">
      <dgm:prSet presAssocID="{37525E0D-8230-4093-8DED-7BC45E761563}" presName="childText" presStyleLbl="conFgAcc1" presStyleIdx="1" presStyleCnt="3">
        <dgm:presLayoutVars>
          <dgm:bulletEnabled val="1"/>
        </dgm:presLayoutVars>
      </dgm:prSet>
      <dgm:spPr/>
    </dgm:pt>
    <dgm:pt modelId="{B4037902-E4D6-4595-B6C3-BC4B675CEDBA}" type="pres">
      <dgm:prSet presAssocID="{C56FAB75-792D-4264-ADA0-B09666BF9C7E}" presName="spaceBetweenRectangles" presStyleCnt="0"/>
      <dgm:spPr/>
    </dgm:pt>
    <dgm:pt modelId="{6739C6D4-9CD8-4645-8636-0E5178BFF5C6}" type="pres">
      <dgm:prSet presAssocID="{B970B2AC-C4FE-4FCE-AD8C-A92A53875AFF}" presName="parentLin" presStyleCnt="0"/>
      <dgm:spPr/>
    </dgm:pt>
    <dgm:pt modelId="{0FF8469B-EFC4-4753-96D6-1750DA4E189E}" type="pres">
      <dgm:prSet presAssocID="{B970B2AC-C4FE-4FCE-AD8C-A92A53875AFF}" presName="parentLeftMargin" presStyleLbl="node1" presStyleIdx="1" presStyleCnt="3"/>
      <dgm:spPr/>
    </dgm:pt>
    <dgm:pt modelId="{C8B8DF6E-1B52-4F5E-B4A0-670AE65756F6}" type="pres">
      <dgm:prSet presAssocID="{B970B2AC-C4FE-4FCE-AD8C-A92A53875AFF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B84A9C49-AFA1-4B91-BD0E-4609DF39A1CA}" type="pres">
      <dgm:prSet presAssocID="{B970B2AC-C4FE-4FCE-AD8C-A92A53875AFF}" presName="negativeSpace" presStyleCnt="0"/>
      <dgm:spPr/>
    </dgm:pt>
    <dgm:pt modelId="{D392AA04-9006-44AA-8571-4D30250D899F}" type="pres">
      <dgm:prSet presAssocID="{B970B2AC-C4FE-4FCE-AD8C-A92A53875AFF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82FB6C06-BCD0-4FED-AC3E-BF462452A923}" type="presOf" srcId="{3D938F09-CD41-48FC-ADAE-1ACAABB703DD}" destId="{7E687514-D72E-4934-823B-A866FCF1CD0B}" srcOrd="1" destOrd="0" presId="urn:microsoft.com/office/officeart/2005/8/layout/list1"/>
    <dgm:cxn modelId="{E303A12C-E067-4683-AFE0-BD90D812D152}" srcId="{C47110DB-07FA-4584-968E-5B2B795354D5}" destId="{B970B2AC-C4FE-4FCE-AD8C-A92A53875AFF}" srcOrd="2" destOrd="0" parTransId="{A5D3D5BB-21FC-4540-9DE1-8B88982AE5B9}" sibTransId="{CA4E0754-F9F7-469F-BC40-0373CF9B13F6}"/>
    <dgm:cxn modelId="{F320D66A-2FA3-4C22-989E-1305BD4460B1}" type="presOf" srcId="{B970B2AC-C4FE-4FCE-AD8C-A92A53875AFF}" destId="{C8B8DF6E-1B52-4F5E-B4A0-670AE65756F6}" srcOrd="1" destOrd="0" presId="urn:microsoft.com/office/officeart/2005/8/layout/list1"/>
    <dgm:cxn modelId="{E4B37A55-4E3B-45A6-BF32-8BDF7FA67C7E}" type="presOf" srcId="{C47110DB-07FA-4584-968E-5B2B795354D5}" destId="{E2DED20B-9613-478E-9A9D-9B86F4BC5DE4}" srcOrd="0" destOrd="0" presId="urn:microsoft.com/office/officeart/2005/8/layout/list1"/>
    <dgm:cxn modelId="{DF15698A-DA0B-471A-A191-9FF492C88471}" type="presOf" srcId="{B970B2AC-C4FE-4FCE-AD8C-A92A53875AFF}" destId="{0FF8469B-EFC4-4753-96D6-1750DA4E189E}" srcOrd="0" destOrd="0" presId="urn:microsoft.com/office/officeart/2005/8/layout/list1"/>
    <dgm:cxn modelId="{4766D3A7-346B-4AA6-BF6F-711E807852CA}" type="presOf" srcId="{3D938F09-CD41-48FC-ADAE-1ACAABB703DD}" destId="{E21A142A-BD30-4C26-BBA0-16B81F24BC2B}" srcOrd="0" destOrd="0" presId="urn:microsoft.com/office/officeart/2005/8/layout/list1"/>
    <dgm:cxn modelId="{58961DA8-82CF-4C1B-8572-49B9A2531A9B}" srcId="{C47110DB-07FA-4584-968E-5B2B795354D5}" destId="{37525E0D-8230-4093-8DED-7BC45E761563}" srcOrd="1" destOrd="0" parTransId="{6245B07D-46B4-4C6E-9421-0A7846A062DE}" sibTransId="{C56FAB75-792D-4264-ADA0-B09666BF9C7E}"/>
    <dgm:cxn modelId="{90C9DDB0-C6AF-418C-9F05-A82894E8456E}" type="presOf" srcId="{37525E0D-8230-4093-8DED-7BC45E761563}" destId="{BE0A16B0-4CE4-4E92-A46D-5CBEAC79FA54}" srcOrd="0" destOrd="0" presId="urn:microsoft.com/office/officeart/2005/8/layout/list1"/>
    <dgm:cxn modelId="{12FE53B1-93F1-4591-958F-AC250F15B967}" type="presOf" srcId="{37525E0D-8230-4093-8DED-7BC45E761563}" destId="{72EFF0E3-7B3F-4B88-8429-10E55FDE581E}" srcOrd="1" destOrd="0" presId="urn:microsoft.com/office/officeart/2005/8/layout/list1"/>
    <dgm:cxn modelId="{C22EF2E2-404C-43A8-95BC-37022747F515}" srcId="{C47110DB-07FA-4584-968E-5B2B795354D5}" destId="{3D938F09-CD41-48FC-ADAE-1ACAABB703DD}" srcOrd="0" destOrd="0" parTransId="{9D8DF8C0-095D-4652-AC82-8F029BBC2E3E}" sibTransId="{9E78BEC0-039A-4987-8EE7-E9BD739E8A8B}"/>
    <dgm:cxn modelId="{A12C87C4-429A-4FF4-9091-DD30C679DE58}" type="presParOf" srcId="{E2DED20B-9613-478E-9A9D-9B86F4BC5DE4}" destId="{BDEDF890-1866-445E-A7DA-97D4DAC210F1}" srcOrd="0" destOrd="0" presId="urn:microsoft.com/office/officeart/2005/8/layout/list1"/>
    <dgm:cxn modelId="{980EA379-183A-49B9-9529-08754920BF1A}" type="presParOf" srcId="{BDEDF890-1866-445E-A7DA-97D4DAC210F1}" destId="{E21A142A-BD30-4C26-BBA0-16B81F24BC2B}" srcOrd="0" destOrd="0" presId="urn:microsoft.com/office/officeart/2005/8/layout/list1"/>
    <dgm:cxn modelId="{5A0D662B-B7BB-4F27-B4F9-9B0F0976D8E2}" type="presParOf" srcId="{BDEDF890-1866-445E-A7DA-97D4DAC210F1}" destId="{7E687514-D72E-4934-823B-A866FCF1CD0B}" srcOrd="1" destOrd="0" presId="urn:microsoft.com/office/officeart/2005/8/layout/list1"/>
    <dgm:cxn modelId="{E5988A8C-C8B5-4D15-855C-7477258E9825}" type="presParOf" srcId="{E2DED20B-9613-478E-9A9D-9B86F4BC5DE4}" destId="{DFD783D5-CAE9-4478-A5BA-E38929CAD33E}" srcOrd="1" destOrd="0" presId="urn:microsoft.com/office/officeart/2005/8/layout/list1"/>
    <dgm:cxn modelId="{7807D444-9C6F-4EBD-BD1D-4C5E30A5378C}" type="presParOf" srcId="{E2DED20B-9613-478E-9A9D-9B86F4BC5DE4}" destId="{D9F2181D-4D32-4B7B-8724-99E80B2D4A6F}" srcOrd="2" destOrd="0" presId="urn:microsoft.com/office/officeart/2005/8/layout/list1"/>
    <dgm:cxn modelId="{685F20DC-9020-44B5-A898-AA4A3B2B1FF4}" type="presParOf" srcId="{E2DED20B-9613-478E-9A9D-9B86F4BC5DE4}" destId="{57E33429-A130-4065-BB0F-B6F815F5B1C3}" srcOrd="3" destOrd="0" presId="urn:microsoft.com/office/officeart/2005/8/layout/list1"/>
    <dgm:cxn modelId="{E6560680-3408-431C-9A49-149EB79D195F}" type="presParOf" srcId="{E2DED20B-9613-478E-9A9D-9B86F4BC5DE4}" destId="{FB0E2C2B-9BD8-4377-99A6-11CFB0720FE2}" srcOrd="4" destOrd="0" presId="urn:microsoft.com/office/officeart/2005/8/layout/list1"/>
    <dgm:cxn modelId="{5767C734-4FEC-434D-8CF7-0CF44FC7E4CC}" type="presParOf" srcId="{FB0E2C2B-9BD8-4377-99A6-11CFB0720FE2}" destId="{BE0A16B0-4CE4-4E92-A46D-5CBEAC79FA54}" srcOrd="0" destOrd="0" presId="urn:microsoft.com/office/officeart/2005/8/layout/list1"/>
    <dgm:cxn modelId="{6D6C73AA-64F8-44A0-B9DE-196991D6C9FF}" type="presParOf" srcId="{FB0E2C2B-9BD8-4377-99A6-11CFB0720FE2}" destId="{72EFF0E3-7B3F-4B88-8429-10E55FDE581E}" srcOrd="1" destOrd="0" presId="urn:microsoft.com/office/officeart/2005/8/layout/list1"/>
    <dgm:cxn modelId="{817658E3-8C43-4115-ABDD-4FCDE61B2BD2}" type="presParOf" srcId="{E2DED20B-9613-478E-9A9D-9B86F4BC5DE4}" destId="{8361AAE8-0FFB-4924-A21D-B594E530FB0F}" srcOrd="5" destOrd="0" presId="urn:microsoft.com/office/officeart/2005/8/layout/list1"/>
    <dgm:cxn modelId="{8794E73B-9ECD-4840-A890-224C800AED04}" type="presParOf" srcId="{E2DED20B-9613-478E-9A9D-9B86F4BC5DE4}" destId="{FB88CAFC-FE9A-4944-9938-4164C3A54172}" srcOrd="6" destOrd="0" presId="urn:microsoft.com/office/officeart/2005/8/layout/list1"/>
    <dgm:cxn modelId="{91D4696B-0FBE-429C-9E5E-8D2F73E09E71}" type="presParOf" srcId="{E2DED20B-9613-478E-9A9D-9B86F4BC5DE4}" destId="{B4037902-E4D6-4595-B6C3-BC4B675CEDBA}" srcOrd="7" destOrd="0" presId="urn:microsoft.com/office/officeart/2005/8/layout/list1"/>
    <dgm:cxn modelId="{6E85D5F4-3A56-46DB-B7FC-EEF8A83E0A2B}" type="presParOf" srcId="{E2DED20B-9613-478E-9A9D-9B86F4BC5DE4}" destId="{6739C6D4-9CD8-4645-8636-0E5178BFF5C6}" srcOrd="8" destOrd="0" presId="urn:microsoft.com/office/officeart/2005/8/layout/list1"/>
    <dgm:cxn modelId="{37D5878D-FFBC-4449-9C69-89B48B5DA0BD}" type="presParOf" srcId="{6739C6D4-9CD8-4645-8636-0E5178BFF5C6}" destId="{0FF8469B-EFC4-4753-96D6-1750DA4E189E}" srcOrd="0" destOrd="0" presId="urn:microsoft.com/office/officeart/2005/8/layout/list1"/>
    <dgm:cxn modelId="{83D5DFE4-10A6-4684-9413-53AEB114519F}" type="presParOf" srcId="{6739C6D4-9CD8-4645-8636-0E5178BFF5C6}" destId="{C8B8DF6E-1B52-4F5E-B4A0-670AE65756F6}" srcOrd="1" destOrd="0" presId="urn:microsoft.com/office/officeart/2005/8/layout/list1"/>
    <dgm:cxn modelId="{7B5AD738-1F9B-4159-96C6-7A8EA9FFC15F}" type="presParOf" srcId="{E2DED20B-9613-478E-9A9D-9B86F4BC5DE4}" destId="{B84A9C49-AFA1-4B91-BD0E-4609DF39A1CA}" srcOrd="9" destOrd="0" presId="urn:microsoft.com/office/officeart/2005/8/layout/list1"/>
    <dgm:cxn modelId="{B18171EC-9A37-496B-AEF4-98BD6428BDA9}" type="presParOf" srcId="{E2DED20B-9613-478E-9A9D-9B86F4BC5DE4}" destId="{D392AA04-9006-44AA-8571-4D30250D899F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CF9794-53B8-4E84-B72F-705ACA7CCA86}">
      <dsp:nvSpPr>
        <dsp:cNvPr id="0" name=""/>
        <dsp:cNvSpPr/>
      </dsp:nvSpPr>
      <dsp:spPr>
        <a:xfrm rot="5400000">
          <a:off x="-326231" y="326692"/>
          <a:ext cx="2174874" cy="1522412"/>
        </a:xfrm>
        <a:prstGeom prst="chevron">
          <a:avLst/>
        </a:prstGeom>
        <a:solidFill>
          <a:schemeClr val="accent2">
            <a:shade val="8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 dirty="0"/>
            <a:t>1.</a:t>
          </a:r>
          <a:endParaRPr lang="en-IN" sz="4200" kern="1200" dirty="0"/>
        </a:p>
      </dsp:txBody>
      <dsp:txXfrm rot="-5400000">
        <a:off x="0" y="761667"/>
        <a:ext cx="1522412" cy="652462"/>
      </dsp:txXfrm>
    </dsp:sp>
    <dsp:sp modelId="{0D6BEACC-A8EA-4D8F-A937-84D0BCE1BC00}">
      <dsp:nvSpPr>
        <dsp:cNvPr id="0" name=""/>
        <dsp:cNvSpPr/>
      </dsp:nvSpPr>
      <dsp:spPr>
        <a:xfrm rot="5400000">
          <a:off x="3094561" y="-1572148"/>
          <a:ext cx="1413668" cy="455796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NORMAL PROBABILITY PLOT OF RESIDUALS</a:t>
          </a:r>
          <a:endParaRPr lang="en-IN" sz="1600" kern="1200" dirty="0"/>
        </a:p>
      </dsp:txBody>
      <dsp:txXfrm rot="-5400000">
        <a:off x="1522412" y="69011"/>
        <a:ext cx="4488956" cy="1275648"/>
      </dsp:txXfrm>
    </dsp:sp>
    <dsp:sp modelId="{EDF3CC31-7C83-4E09-835B-BD428AD634A2}">
      <dsp:nvSpPr>
        <dsp:cNvPr id="0" name=""/>
        <dsp:cNvSpPr/>
      </dsp:nvSpPr>
      <dsp:spPr>
        <a:xfrm rot="5400000">
          <a:off x="-326231" y="2214895"/>
          <a:ext cx="2174874" cy="1522412"/>
        </a:xfrm>
        <a:prstGeom prst="chevron">
          <a:avLst/>
        </a:prstGeom>
        <a:solidFill>
          <a:schemeClr val="accent2">
            <a:shade val="80000"/>
            <a:hueOff val="79785"/>
            <a:satOff val="-2130"/>
            <a:lumOff val="24676"/>
            <a:alphaOff val="0"/>
          </a:schemeClr>
        </a:solidFill>
        <a:ln w="15875" cap="flat" cmpd="sng" algn="ctr">
          <a:solidFill>
            <a:schemeClr val="accent2">
              <a:shade val="80000"/>
              <a:hueOff val="79785"/>
              <a:satOff val="-2130"/>
              <a:lumOff val="2467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 dirty="0"/>
            <a:t>2.</a:t>
          </a:r>
          <a:endParaRPr lang="en-IN" sz="4200" kern="1200" dirty="0"/>
        </a:p>
      </dsp:txBody>
      <dsp:txXfrm rot="-5400000">
        <a:off x="0" y="2649870"/>
        <a:ext cx="1522412" cy="652462"/>
      </dsp:txXfrm>
    </dsp:sp>
    <dsp:sp modelId="{009B6202-ED7B-48FA-B8B9-8479ADBBE449}">
      <dsp:nvSpPr>
        <dsp:cNvPr id="0" name=""/>
        <dsp:cNvSpPr/>
      </dsp:nvSpPr>
      <dsp:spPr>
        <a:xfrm rot="5400000">
          <a:off x="3094561" y="316514"/>
          <a:ext cx="1413668" cy="455796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shade val="80000"/>
              <a:hueOff val="79785"/>
              <a:satOff val="-2130"/>
              <a:lumOff val="2467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SHAPIRO-WILK TEST</a:t>
          </a:r>
          <a:endParaRPr lang="en-IN" sz="1600" kern="1200" dirty="0"/>
        </a:p>
      </dsp:txBody>
      <dsp:txXfrm rot="-5400000">
        <a:off x="1522412" y="1957673"/>
        <a:ext cx="4488956" cy="127564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CF9794-53B8-4E84-B72F-705ACA7CCA86}">
      <dsp:nvSpPr>
        <dsp:cNvPr id="0" name=""/>
        <dsp:cNvSpPr/>
      </dsp:nvSpPr>
      <dsp:spPr>
        <a:xfrm rot="5400000">
          <a:off x="-272346" y="274091"/>
          <a:ext cx="1815644" cy="1270950"/>
        </a:xfrm>
        <a:prstGeom prst="chevron">
          <a:avLst/>
        </a:prstGeom>
        <a:gradFill rotWithShape="0">
          <a:gsLst>
            <a:gs pos="0">
              <a:schemeClr val="accent1">
                <a:shade val="80000"/>
                <a:hueOff val="0"/>
                <a:satOff val="0"/>
                <a:lumOff val="0"/>
                <a:alphaOff val="0"/>
                <a:tint val="83000"/>
                <a:shade val="100000"/>
                <a:alpha val="100000"/>
                <a:hueMod val="100000"/>
                <a:satMod val="220000"/>
                <a:lumMod val="90000"/>
              </a:schemeClr>
            </a:gs>
            <a:gs pos="76000">
              <a:schemeClr val="accent1">
                <a:shade val="80000"/>
                <a:hueOff val="0"/>
                <a:satOff val="0"/>
                <a:lumOff val="0"/>
                <a:alphaOff val="0"/>
                <a:shade val="100000"/>
              </a:schemeClr>
            </a:gs>
            <a:gs pos="100000">
              <a:schemeClr val="accent1">
                <a:shade val="80000"/>
                <a:hueOff val="0"/>
                <a:satOff val="0"/>
                <a:lumOff val="0"/>
                <a:alphaOff val="0"/>
                <a:shade val="93000"/>
                <a:alpha val="100000"/>
                <a:satMod val="100000"/>
                <a:lumMod val="93000"/>
              </a:schemeClr>
            </a:gs>
          </a:gsLst>
          <a:path path="circle">
            <a:fillToRect l="15000" t="15000" r="100000" b="100000"/>
          </a:path>
        </a:gradFill>
        <a:ln>
          <a:noFill/>
        </a:ln>
        <a:effectLst>
          <a:outerShdw blurRad="381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3495" tIns="23495" rIns="23495" bIns="23495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1.</a:t>
          </a:r>
          <a:endParaRPr lang="en-IN" sz="3700" kern="1200" dirty="0"/>
        </a:p>
      </dsp:txBody>
      <dsp:txXfrm rot="-5400000">
        <a:off x="1" y="637219"/>
        <a:ext cx="1270950" cy="544694"/>
      </dsp:txXfrm>
    </dsp:sp>
    <dsp:sp modelId="{0D6BEACC-A8EA-4D8F-A937-84D0BCE1BC00}">
      <dsp:nvSpPr>
        <dsp:cNvPr id="0" name=""/>
        <dsp:cNvSpPr/>
      </dsp:nvSpPr>
      <dsp:spPr>
        <a:xfrm rot="5400000">
          <a:off x="2641557" y="-1370606"/>
          <a:ext cx="1180168" cy="392138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RESIDUAL PLOT</a:t>
          </a:r>
          <a:endParaRPr lang="en-IN" sz="1600" kern="1200" dirty="0"/>
        </a:p>
      </dsp:txBody>
      <dsp:txXfrm rot="-5400000">
        <a:off x="1270951" y="57611"/>
        <a:ext cx="3863770" cy="1064946"/>
      </dsp:txXfrm>
    </dsp:sp>
    <dsp:sp modelId="{EDF3CC31-7C83-4E09-835B-BD428AD634A2}">
      <dsp:nvSpPr>
        <dsp:cNvPr id="0" name=""/>
        <dsp:cNvSpPr/>
      </dsp:nvSpPr>
      <dsp:spPr>
        <a:xfrm rot="5400000">
          <a:off x="-272346" y="1798877"/>
          <a:ext cx="1815644" cy="1270950"/>
        </a:xfrm>
        <a:prstGeom prst="chevron">
          <a:avLst/>
        </a:prstGeom>
        <a:gradFill rotWithShape="0">
          <a:gsLst>
            <a:gs pos="0">
              <a:schemeClr val="accent1">
                <a:shade val="80000"/>
                <a:hueOff val="0"/>
                <a:satOff val="-65386"/>
                <a:lumOff val="38044"/>
                <a:alphaOff val="0"/>
                <a:tint val="83000"/>
                <a:shade val="100000"/>
                <a:alpha val="100000"/>
                <a:hueMod val="100000"/>
                <a:satMod val="220000"/>
                <a:lumMod val="90000"/>
              </a:schemeClr>
            </a:gs>
            <a:gs pos="76000">
              <a:schemeClr val="accent1">
                <a:shade val="80000"/>
                <a:hueOff val="0"/>
                <a:satOff val="-65386"/>
                <a:lumOff val="38044"/>
                <a:alphaOff val="0"/>
                <a:shade val="100000"/>
              </a:schemeClr>
            </a:gs>
            <a:gs pos="100000">
              <a:schemeClr val="accent1">
                <a:shade val="80000"/>
                <a:hueOff val="0"/>
                <a:satOff val="-65386"/>
                <a:lumOff val="38044"/>
                <a:alphaOff val="0"/>
                <a:shade val="93000"/>
                <a:alpha val="100000"/>
                <a:satMod val="100000"/>
                <a:lumMod val="93000"/>
              </a:schemeClr>
            </a:gs>
          </a:gsLst>
          <a:path path="circle">
            <a:fillToRect l="15000" t="15000" r="100000" b="100000"/>
          </a:path>
        </a:gradFill>
        <a:ln>
          <a:noFill/>
        </a:ln>
        <a:effectLst>
          <a:outerShdw blurRad="381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3495" tIns="23495" rIns="23495" bIns="23495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2.</a:t>
          </a:r>
          <a:endParaRPr lang="en-IN" sz="3700" kern="1200" dirty="0"/>
        </a:p>
      </dsp:txBody>
      <dsp:txXfrm rot="-5400000">
        <a:off x="1" y="2162005"/>
        <a:ext cx="1270950" cy="544694"/>
      </dsp:txXfrm>
    </dsp:sp>
    <dsp:sp modelId="{009B6202-ED7B-48FA-B8B9-8479ADBBE449}">
      <dsp:nvSpPr>
        <dsp:cNvPr id="0" name=""/>
        <dsp:cNvSpPr/>
      </dsp:nvSpPr>
      <dsp:spPr>
        <a:xfrm rot="5400000">
          <a:off x="2641557" y="155924"/>
          <a:ext cx="1180168" cy="392138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shade val="80000"/>
              <a:hueOff val="0"/>
              <a:satOff val="-65386"/>
              <a:lumOff val="38044"/>
              <a:alphaOff val="0"/>
            </a:schemeClr>
          </a:solidFill>
          <a:prstDash val="solid"/>
        </a:ln>
        <a:effectLst>
          <a:outerShdw blurRad="381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DURBIN WATSON TEST</a:t>
          </a:r>
          <a:endParaRPr lang="en-IN" sz="1600" kern="1200" dirty="0"/>
        </a:p>
      </dsp:txBody>
      <dsp:txXfrm rot="-5400000">
        <a:off x="1270951" y="1584142"/>
        <a:ext cx="3863770" cy="106494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CF9794-53B8-4E84-B72F-705ACA7CCA86}">
      <dsp:nvSpPr>
        <dsp:cNvPr id="0" name=""/>
        <dsp:cNvSpPr/>
      </dsp:nvSpPr>
      <dsp:spPr>
        <a:xfrm rot="5400000">
          <a:off x="-326231" y="326692"/>
          <a:ext cx="2174874" cy="1522412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15000"/>
                <a:satMod val="180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hade val="45000"/>
                <a:satMod val="170000"/>
              </a:schemeClr>
            </a:gs>
            <a:gs pos="70000">
              <a:schemeClr val="lt1">
                <a:hueOff val="0"/>
                <a:satOff val="0"/>
                <a:lumOff val="0"/>
                <a:alphaOff val="0"/>
                <a:tint val="99000"/>
                <a:shade val="65000"/>
                <a:satMod val="155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95500"/>
                <a:shade val="100000"/>
                <a:satMod val="155000"/>
              </a:schemeClr>
            </a:gs>
          </a:gsLst>
          <a:lin ang="16200000" scaled="0"/>
        </a:gradFill>
        <a:ln w="9525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63500" dist="25400" dir="5400000" rotWithShape="0">
            <a:srgbClr val="000000">
              <a:alpha val="43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13200000"/>
          </a:lightRig>
        </a:scene3d>
        <a:sp3d prstMaterial="dkEdge">
          <a:bevelT w="63500" h="50800" prst="relaxedInset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7305" tIns="27305" rIns="27305" bIns="27305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 dirty="0">
              <a:latin typeface="Century Gothic"/>
              <a:ea typeface="+mn-ea"/>
              <a:cs typeface="+mn-cs"/>
            </a:rPr>
            <a:t>1.</a:t>
          </a:r>
          <a:endParaRPr lang="en-IN" sz="4300" kern="1200" dirty="0">
            <a:latin typeface="Century Gothic"/>
            <a:ea typeface="+mn-ea"/>
            <a:cs typeface="+mn-cs"/>
          </a:endParaRPr>
        </a:p>
      </dsp:txBody>
      <dsp:txXfrm rot="-5400000">
        <a:off x="0" y="761667"/>
        <a:ext cx="1522412" cy="652462"/>
      </dsp:txXfrm>
    </dsp:sp>
    <dsp:sp modelId="{0D6BEACC-A8EA-4D8F-A937-84D0BCE1BC00}">
      <dsp:nvSpPr>
        <dsp:cNvPr id="0" name=""/>
        <dsp:cNvSpPr/>
      </dsp:nvSpPr>
      <dsp:spPr>
        <a:xfrm rot="5400000">
          <a:off x="3102371" y="-1579959"/>
          <a:ext cx="1413668" cy="4573587"/>
        </a:xfrm>
        <a:prstGeom prst="round2Same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63500" dist="25400" dir="5400000" rotWithShape="0">
            <a:srgbClr val="000000">
              <a:alpha val="43000"/>
            </a:srgbClr>
          </a:outerShdw>
        </a:effectLst>
        <a:scene3d>
          <a:camera prst="orthographicFront">
            <a:rot lat="0" lon="0" rev="0"/>
          </a:camera>
          <a:lightRig rig="brightRoom" dir="t">
            <a:rot lat="0" lon="0" rev="8700000"/>
          </a:lightRig>
        </a:scene3d>
        <a:sp3d contourW="12700" prstMaterial="dkEdge">
          <a:bevelT w="0" h="0" prst="relaxedInset"/>
          <a:contourClr>
            <a:schemeClr val="accent3">
              <a:alpha val="90000"/>
              <a:tint val="40000"/>
              <a:hueOff val="0"/>
              <a:satOff val="0"/>
              <a:lumOff val="0"/>
              <a:alphaOff val="0"/>
              <a:shade val="65000"/>
              <a:satMod val="150000"/>
            </a:schemeClr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latin typeface="Century Gothic"/>
              <a:ea typeface="+mn-ea"/>
              <a:cs typeface="+mn-cs"/>
            </a:rPr>
            <a:t>Pairwise Correlation</a:t>
          </a:r>
          <a:endParaRPr lang="en-IN" sz="1600" kern="1200" dirty="0">
            <a:latin typeface="Century Gothic"/>
            <a:ea typeface="+mn-ea"/>
            <a:cs typeface="+mn-cs"/>
          </a:endParaRPr>
        </a:p>
      </dsp:txBody>
      <dsp:txXfrm rot="-5400000">
        <a:off x="1522412" y="69010"/>
        <a:ext cx="4504577" cy="1275648"/>
      </dsp:txXfrm>
    </dsp:sp>
    <dsp:sp modelId="{EBD40C59-6F50-48C5-BFCB-134D90A877F4}">
      <dsp:nvSpPr>
        <dsp:cNvPr id="0" name=""/>
        <dsp:cNvSpPr/>
      </dsp:nvSpPr>
      <dsp:spPr>
        <a:xfrm rot="5400000">
          <a:off x="-326231" y="2214895"/>
          <a:ext cx="2174874" cy="1522412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15000"/>
                <a:satMod val="180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hade val="45000"/>
                <a:satMod val="170000"/>
              </a:schemeClr>
            </a:gs>
            <a:gs pos="70000">
              <a:schemeClr val="lt1">
                <a:hueOff val="0"/>
                <a:satOff val="0"/>
                <a:lumOff val="0"/>
                <a:alphaOff val="0"/>
                <a:tint val="99000"/>
                <a:shade val="65000"/>
                <a:satMod val="155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95500"/>
                <a:shade val="100000"/>
                <a:satMod val="155000"/>
              </a:schemeClr>
            </a:gs>
          </a:gsLst>
          <a:lin ang="16200000" scaled="0"/>
        </a:gradFill>
        <a:ln w="9525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63500" dist="25400" dir="5400000" rotWithShape="0">
            <a:srgbClr val="000000">
              <a:alpha val="43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13200000"/>
          </a:lightRig>
        </a:scene3d>
        <a:sp3d prstMaterial="dkEdge">
          <a:bevelT w="63500" h="50800" prst="relaxedInset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7305" tIns="27305" rIns="27305" bIns="27305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 dirty="0">
              <a:latin typeface="Century Gothic"/>
              <a:ea typeface="+mn-ea"/>
              <a:cs typeface="+mn-cs"/>
            </a:rPr>
            <a:t>2.</a:t>
          </a:r>
          <a:endParaRPr lang="en-IN" sz="4300" kern="1200" dirty="0">
            <a:latin typeface="Century Gothic"/>
            <a:ea typeface="+mn-ea"/>
            <a:cs typeface="+mn-cs"/>
          </a:endParaRPr>
        </a:p>
      </dsp:txBody>
      <dsp:txXfrm rot="-5400000">
        <a:off x="0" y="2649870"/>
        <a:ext cx="1522412" cy="652462"/>
      </dsp:txXfrm>
    </dsp:sp>
    <dsp:sp modelId="{71BFF6AB-977B-458E-9912-DA76460752BE}">
      <dsp:nvSpPr>
        <dsp:cNvPr id="0" name=""/>
        <dsp:cNvSpPr/>
      </dsp:nvSpPr>
      <dsp:spPr>
        <a:xfrm rot="5400000">
          <a:off x="3102371" y="308704"/>
          <a:ext cx="1413668" cy="4573587"/>
        </a:xfrm>
        <a:prstGeom prst="round2Same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63500" dist="25400" dir="5400000" rotWithShape="0">
            <a:srgbClr val="000000">
              <a:alpha val="43000"/>
            </a:srgbClr>
          </a:outerShdw>
        </a:effectLst>
        <a:scene3d>
          <a:camera prst="orthographicFront">
            <a:rot lat="0" lon="0" rev="0"/>
          </a:camera>
          <a:lightRig rig="brightRoom" dir="t">
            <a:rot lat="0" lon="0" rev="8700000"/>
          </a:lightRig>
        </a:scene3d>
        <a:sp3d contourW="12700" prstMaterial="dkEdge">
          <a:bevelT w="0" h="0" prst="relaxedInset"/>
          <a:contourClr>
            <a:schemeClr val="accent3">
              <a:alpha val="90000"/>
              <a:tint val="40000"/>
              <a:hueOff val="0"/>
              <a:satOff val="0"/>
              <a:lumOff val="0"/>
              <a:alphaOff val="0"/>
              <a:shade val="65000"/>
              <a:satMod val="150000"/>
            </a:schemeClr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latin typeface="Century Gothic"/>
              <a:ea typeface="+mn-ea"/>
              <a:cs typeface="+mn-cs"/>
            </a:rPr>
            <a:t>VIF’s &amp; Condition Number</a:t>
          </a:r>
          <a:endParaRPr lang="en-IN" sz="1600" kern="1200" dirty="0">
            <a:latin typeface="Century Gothic"/>
            <a:ea typeface="+mn-ea"/>
            <a:cs typeface="+mn-cs"/>
          </a:endParaRPr>
        </a:p>
      </dsp:txBody>
      <dsp:txXfrm rot="-5400000">
        <a:off x="1522412" y="1957673"/>
        <a:ext cx="4504577" cy="127564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250D1A-9F3B-466E-A83E-7D92B3DD9BA1}">
      <dsp:nvSpPr>
        <dsp:cNvPr id="0" name=""/>
        <dsp:cNvSpPr/>
      </dsp:nvSpPr>
      <dsp:spPr>
        <a:xfrm rot="809861">
          <a:off x="3235335" y="1651168"/>
          <a:ext cx="2653494" cy="2653494"/>
        </a:xfrm>
        <a:prstGeom prst="gear9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50000"/>
                <a:shade val="95000"/>
                <a:satMod val="300000"/>
              </a:schemeClr>
            </a:gs>
            <a:gs pos="12000">
              <a:schemeClr val="dk2">
                <a:hueOff val="0"/>
                <a:satOff val="0"/>
                <a:lumOff val="0"/>
                <a:alphaOff val="0"/>
                <a:tint val="50000"/>
                <a:shade val="90000"/>
                <a:satMod val="25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tint val="85000"/>
                <a:shade val="75000"/>
                <a:satMod val="1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cap="none" spc="0" dirty="0">
              <a:ln w="18415" cmpd="sng"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Baskerville Old Face" pitchFamily="18" charset="0"/>
            </a:rPr>
            <a:t>DETECTION</a:t>
          </a:r>
          <a:endParaRPr lang="en-IN" sz="1600" b="0" kern="1200" cap="none" spc="0" dirty="0">
            <a:ln w="18415" cmpd="sng">
              <a:prstDash val="solid"/>
            </a:ln>
            <a:effectLst>
              <a:outerShdw blurRad="63500" dir="3600000" algn="tl" rotWithShape="0">
                <a:srgbClr val="000000">
                  <a:alpha val="70000"/>
                </a:srgbClr>
              </a:outerShdw>
            </a:effectLst>
            <a:latin typeface="Baskerville Old Face" pitchFamily="18" charset="0"/>
          </a:endParaRPr>
        </a:p>
      </dsp:txBody>
      <dsp:txXfrm>
        <a:off x="3774221" y="2273377"/>
        <a:ext cx="1586554" cy="1363951"/>
      </dsp:txXfrm>
    </dsp:sp>
    <dsp:sp modelId="{9EE4EC4A-09F8-45F2-8E9E-421053B74AA2}">
      <dsp:nvSpPr>
        <dsp:cNvPr id="0" name=""/>
        <dsp:cNvSpPr/>
      </dsp:nvSpPr>
      <dsp:spPr>
        <a:xfrm>
          <a:off x="1563293" y="1543851"/>
          <a:ext cx="1929814" cy="1929814"/>
        </a:xfrm>
        <a:prstGeom prst="gear6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50000"/>
                <a:shade val="95000"/>
                <a:satMod val="300000"/>
              </a:schemeClr>
            </a:gs>
            <a:gs pos="12000">
              <a:schemeClr val="dk2">
                <a:hueOff val="0"/>
                <a:satOff val="0"/>
                <a:lumOff val="0"/>
                <a:alphaOff val="0"/>
                <a:tint val="50000"/>
                <a:shade val="90000"/>
                <a:satMod val="25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tint val="85000"/>
                <a:shade val="75000"/>
                <a:satMod val="1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kern="1200" cap="none" spc="0" dirty="0">
              <a:ln w="18415" cmpd="sng"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Bell MT" pitchFamily="18" charset="0"/>
            </a:rPr>
            <a:t>SUITABLE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kern="1200" cap="none" spc="0" dirty="0">
              <a:ln w="18415" cmpd="sng"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Bell MT" pitchFamily="18" charset="0"/>
            </a:rPr>
            <a:t>STATISTIC 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kern="1200" cap="none" spc="0" dirty="0">
              <a:ln w="18415" cmpd="sng"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Bell MT" pitchFamily="18" charset="0"/>
            </a:rPr>
            <a:t>VALUES</a:t>
          </a:r>
          <a:endParaRPr lang="en-IN" sz="1200" b="0" kern="1200" cap="none" spc="0" dirty="0">
            <a:ln w="18415" cmpd="sng">
              <a:prstDash val="solid"/>
            </a:ln>
            <a:effectLst>
              <a:outerShdw blurRad="63500" dir="3600000" algn="tl" rotWithShape="0">
                <a:srgbClr val="000000">
                  <a:alpha val="70000"/>
                </a:srgbClr>
              </a:outerShdw>
            </a:effectLst>
            <a:latin typeface="Bell MT" pitchFamily="18" charset="0"/>
          </a:endParaRPr>
        </a:p>
      </dsp:txBody>
      <dsp:txXfrm>
        <a:off x="2049129" y="2032624"/>
        <a:ext cx="958142" cy="952268"/>
      </dsp:txXfrm>
    </dsp:sp>
    <dsp:sp modelId="{C3F237BB-37AE-4A1F-84BB-6DD97548F387}">
      <dsp:nvSpPr>
        <dsp:cNvPr id="0" name=""/>
        <dsp:cNvSpPr/>
      </dsp:nvSpPr>
      <dsp:spPr>
        <a:xfrm rot="20700000">
          <a:off x="2535044" y="212476"/>
          <a:ext cx="1890824" cy="1890824"/>
        </a:xfrm>
        <a:prstGeom prst="gear6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50000"/>
                <a:shade val="95000"/>
                <a:satMod val="300000"/>
              </a:schemeClr>
            </a:gs>
            <a:gs pos="12000">
              <a:schemeClr val="dk2">
                <a:hueOff val="0"/>
                <a:satOff val="0"/>
                <a:lumOff val="0"/>
                <a:alphaOff val="0"/>
                <a:tint val="50000"/>
                <a:shade val="90000"/>
                <a:satMod val="25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tint val="85000"/>
                <a:shade val="75000"/>
                <a:satMod val="1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kern="1200" cap="none" spc="0" dirty="0">
              <a:ln w="18415" cmpd="sng"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Bell MT" pitchFamily="18" charset="0"/>
            </a:rPr>
            <a:t>GRAPHICAL 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kern="1200" cap="none" spc="0" dirty="0">
              <a:ln w="18415" cmpd="sng"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Bell MT" pitchFamily="18" charset="0"/>
            </a:rPr>
            <a:t>DISPLAY</a:t>
          </a:r>
          <a:endParaRPr lang="en-IN" sz="1200" b="0" kern="1200" cap="none" spc="0" dirty="0">
            <a:ln w="18415" cmpd="sng">
              <a:prstDash val="solid"/>
            </a:ln>
            <a:effectLst>
              <a:outerShdw blurRad="63500" dir="3600000" algn="tl" rotWithShape="0">
                <a:srgbClr val="000000">
                  <a:alpha val="70000"/>
                </a:srgbClr>
              </a:outerShdw>
            </a:effectLst>
            <a:latin typeface="Bell MT" pitchFamily="18" charset="0"/>
          </a:endParaRPr>
        </a:p>
      </dsp:txBody>
      <dsp:txXfrm rot="-20700000">
        <a:off x="2949757" y="627189"/>
        <a:ext cx="1061397" cy="1061397"/>
      </dsp:txXfrm>
    </dsp:sp>
    <dsp:sp modelId="{BBFAD6EA-4628-490F-BD06-1E9BEEFF6A50}">
      <dsp:nvSpPr>
        <dsp:cNvPr id="0" name=""/>
        <dsp:cNvSpPr/>
      </dsp:nvSpPr>
      <dsp:spPr>
        <a:xfrm>
          <a:off x="2910087" y="1766653"/>
          <a:ext cx="3396473" cy="3396473"/>
        </a:xfrm>
        <a:prstGeom prst="circularArrow">
          <a:avLst>
            <a:gd name="adj1" fmla="val 4687"/>
            <a:gd name="adj2" fmla="val 299029"/>
            <a:gd name="adj3" fmla="val 2529405"/>
            <a:gd name="adj4" fmla="val 15833046"/>
            <a:gd name="adj5" fmla="val 5469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tint val="50000"/>
                <a:shade val="95000"/>
                <a:satMod val="300000"/>
              </a:schemeClr>
            </a:gs>
            <a:gs pos="12000">
              <a:schemeClr val="dk2">
                <a:tint val="60000"/>
                <a:hueOff val="0"/>
                <a:satOff val="0"/>
                <a:lumOff val="0"/>
                <a:alphaOff val="0"/>
                <a:tint val="50000"/>
                <a:shade val="90000"/>
                <a:satMod val="25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tint val="85000"/>
                <a:shade val="75000"/>
                <a:satMod val="1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1A2C61A2-70DA-4762-918F-6C0E3AF9C650}">
      <dsp:nvSpPr>
        <dsp:cNvPr id="0" name=""/>
        <dsp:cNvSpPr/>
      </dsp:nvSpPr>
      <dsp:spPr>
        <a:xfrm>
          <a:off x="1221527" y="1114151"/>
          <a:ext cx="2467750" cy="2467750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tint val="50000"/>
                <a:shade val="95000"/>
                <a:satMod val="300000"/>
              </a:schemeClr>
            </a:gs>
            <a:gs pos="12000">
              <a:schemeClr val="dk2">
                <a:tint val="60000"/>
                <a:hueOff val="0"/>
                <a:satOff val="0"/>
                <a:lumOff val="0"/>
                <a:alphaOff val="0"/>
                <a:tint val="50000"/>
                <a:shade val="90000"/>
                <a:satMod val="25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tint val="85000"/>
                <a:shade val="75000"/>
                <a:satMod val="1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6B4B2D0D-9B98-4B08-9EC5-F036486B8E76}">
      <dsp:nvSpPr>
        <dsp:cNvPr id="0" name=""/>
        <dsp:cNvSpPr/>
      </dsp:nvSpPr>
      <dsp:spPr>
        <a:xfrm>
          <a:off x="2206819" y="-204389"/>
          <a:ext cx="2660731" cy="2660731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tint val="50000"/>
                <a:shade val="95000"/>
                <a:satMod val="300000"/>
              </a:schemeClr>
            </a:gs>
            <a:gs pos="12000">
              <a:schemeClr val="dk2">
                <a:tint val="60000"/>
                <a:hueOff val="0"/>
                <a:satOff val="0"/>
                <a:lumOff val="0"/>
                <a:alphaOff val="0"/>
                <a:tint val="50000"/>
                <a:shade val="90000"/>
                <a:satMod val="25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tint val="85000"/>
                <a:shade val="75000"/>
                <a:satMod val="1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CF9794-53B8-4E84-B72F-705ACA7CCA86}">
      <dsp:nvSpPr>
        <dsp:cNvPr id="0" name=""/>
        <dsp:cNvSpPr/>
      </dsp:nvSpPr>
      <dsp:spPr>
        <a:xfrm rot="5400000">
          <a:off x="-326231" y="326692"/>
          <a:ext cx="2174874" cy="1522412"/>
        </a:xfrm>
        <a:prstGeom prst="chevron">
          <a:avLst/>
        </a:prstGeom>
        <a:solidFill>
          <a:schemeClr val="accent2">
            <a:shade val="8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 dirty="0"/>
            <a:t>1.</a:t>
          </a:r>
          <a:endParaRPr lang="en-IN" sz="4200" kern="1200" dirty="0"/>
        </a:p>
      </dsp:txBody>
      <dsp:txXfrm rot="-5400000">
        <a:off x="0" y="761667"/>
        <a:ext cx="1522412" cy="652462"/>
      </dsp:txXfrm>
    </dsp:sp>
    <dsp:sp modelId="{0D6BEACC-A8EA-4D8F-A937-84D0BCE1BC00}">
      <dsp:nvSpPr>
        <dsp:cNvPr id="0" name=""/>
        <dsp:cNvSpPr/>
      </dsp:nvSpPr>
      <dsp:spPr>
        <a:xfrm rot="5400000">
          <a:off x="3102371" y="-1579959"/>
          <a:ext cx="1413668" cy="457358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NORMAL PROBABILITY PLOT OF RESIDUALS</a:t>
          </a:r>
          <a:endParaRPr lang="en-IN" sz="1600" kern="1200" dirty="0"/>
        </a:p>
      </dsp:txBody>
      <dsp:txXfrm rot="-5400000">
        <a:off x="1522412" y="69010"/>
        <a:ext cx="4504577" cy="1275648"/>
      </dsp:txXfrm>
    </dsp:sp>
    <dsp:sp modelId="{EDF3CC31-7C83-4E09-835B-BD428AD634A2}">
      <dsp:nvSpPr>
        <dsp:cNvPr id="0" name=""/>
        <dsp:cNvSpPr/>
      </dsp:nvSpPr>
      <dsp:spPr>
        <a:xfrm rot="5400000">
          <a:off x="-326231" y="2214895"/>
          <a:ext cx="2174874" cy="1522412"/>
        </a:xfrm>
        <a:prstGeom prst="chevron">
          <a:avLst/>
        </a:prstGeom>
        <a:solidFill>
          <a:schemeClr val="accent2">
            <a:shade val="80000"/>
            <a:hueOff val="79785"/>
            <a:satOff val="-2130"/>
            <a:lumOff val="24676"/>
            <a:alphaOff val="0"/>
          </a:schemeClr>
        </a:solidFill>
        <a:ln w="15875" cap="flat" cmpd="sng" algn="ctr">
          <a:solidFill>
            <a:schemeClr val="accent2">
              <a:shade val="80000"/>
              <a:hueOff val="79785"/>
              <a:satOff val="-2130"/>
              <a:lumOff val="2467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 dirty="0"/>
            <a:t>2.</a:t>
          </a:r>
          <a:endParaRPr lang="en-IN" sz="4200" kern="1200" dirty="0"/>
        </a:p>
      </dsp:txBody>
      <dsp:txXfrm rot="-5400000">
        <a:off x="0" y="2649870"/>
        <a:ext cx="1522412" cy="652462"/>
      </dsp:txXfrm>
    </dsp:sp>
    <dsp:sp modelId="{009B6202-ED7B-48FA-B8B9-8479ADBBE449}">
      <dsp:nvSpPr>
        <dsp:cNvPr id="0" name=""/>
        <dsp:cNvSpPr/>
      </dsp:nvSpPr>
      <dsp:spPr>
        <a:xfrm rot="5400000">
          <a:off x="3102371" y="308704"/>
          <a:ext cx="1413668" cy="457358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shade val="80000"/>
              <a:hueOff val="79785"/>
              <a:satOff val="-2130"/>
              <a:lumOff val="2467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SHAPIRO-WILK TEST</a:t>
          </a:r>
          <a:endParaRPr lang="en-IN" sz="1600" kern="1200" dirty="0"/>
        </a:p>
      </dsp:txBody>
      <dsp:txXfrm rot="-5400000">
        <a:off x="1522412" y="1957673"/>
        <a:ext cx="4504577" cy="127564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CF9794-53B8-4E84-B72F-705ACA7CCA86}">
      <dsp:nvSpPr>
        <dsp:cNvPr id="0" name=""/>
        <dsp:cNvSpPr/>
      </dsp:nvSpPr>
      <dsp:spPr>
        <a:xfrm rot="5400000">
          <a:off x="-272346" y="274091"/>
          <a:ext cx="1815644" cy="1270950"/>
        </a:xfrm>
        <a:prstGeom prst="chevron">
          <a:avLst/>
        </a:prstGeom>
        <a:gradFill rotWithShape="0">
          <a:gsLst>
            <a:gs pos="0">
              <a:schemeClr val="accent1">
                <a:shade val="80000"/>
                <a:hueOff val="0"/>
                <a:satOff val="0"/>
                <a:lumOff val="0"/>
                <a:alphaOff val="0"/>
                <a:tint val="83000"/>
                <a:shade val="100000"/>
                <a:alpha val="100000"/>
                <a:hueMod val="100000"/>
                <a:satMod val="220000"/>
                <a:lumMod val="90000"/>
              </a:schemeClr>
            </a:gs>
            <a:gs pos="76000">
              <a:schemeClr val="accent1">
                <a:shade val="80000"/>
                <a:hueOff val="0"/>
                <a:satOff val="0"/>
                <a:lumOff val="0"/>
                <a:alphaOff val="0"/>
                <a:shade val="100000"/>
              </a:schemeClr>
            </a:gs>
            <a:gs pos="100000">
              <a:schemeClr val="accent1">
                <a:shade val="80000"/>
                <a:hueOff val="0"/>
                <a:satOff val="0"/>
                <a:lumOff val="0"/>
                <a:alphaOff val="0"/>
                <a:shade val="93000"/>
                <a:alpha val="100000"/>
                <a:satMod val="100000"/>
                <a:lumMod val="93000"/>
              </a:schemeClr>
            </a:gs>
          </a:gsLst>
          <a:path path="circle">
            <a:fillToRect l="15000" t="15000" r="100000" b="100000"/>
          </a:path>
        </a:gradFill>
        <a:ln>
          <a:noFill/>
        </a:ln>
        <a:effectLst>
          <a:outerShdw blurRad="381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3495" tIns="23495" rIns="23495" bIns="23495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1.</a:t>
          </a:r>
          <a:endParaRPr lang="en-IN" sz="3700" kern="1200" dirty="0"/>
        </a:p>
      </dsp:txBody>
      <dsp:txXfrm rot="-5400000">
        <a:off x="1" y="637219"/>
        <a:ext cx="1270950" cy="544694"/>
      </dsp:txXfrm>
    </dsp:sp>
    <dsp:sp modelId="{0D6BEACC-A8EA-4D8F-A937-84D0BCE1BC00}">
      <dsp:nvSpPr>
        <dsp:cNvPr id="0" name=""/>
        <dsp:cNvSpPr/>
      </dsp:nvSpPr>
      <dsp:spPr>
        <a:xfrm rot="5400000">
          <a:off x="2641557" y="-1370606"/>
          <a:ext cx="1180168" cy="392138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RESIDUAL PLOT</a:t>
          </a:r>
          <a:endParaRPr lang="en-IN" sz="1600" kern="1200" dirty="0"/>
        </a:p>
      </dsp:txBody>
      <dsp:txXfrm rot="-5400000">
        <a:off x="1270951" y="57611"/>
        <a:ext cx="3863770" cy="1064946"/>
      </dsp:txXfrm>
    </dsp:sp>
    <dsp:sp modelId="{EDF3CC31-7C83-4E09-835B-BD428AD634A2}">
      <dsp:nvSpPr>
        <dsp:cNvPr id="0" name=""/>
        <dsp:cNvSpPr/>
      </dsp:nvSpPr>
      <dsp:spPr>
        <a:xfrm rot="5400000">
          <a:off x="-272346" y="1798877"/>
          <a:ext cx="1815644" cy="1270950"/>
        </a:xfrm>
        <a:prstGeom prst="chevron">
          <a:avLst/>
        </a:prstGeom>
        <a:gradFill rotWithShape="0">
          <a:gsLst>
            <a:gs pos="0">
              <a:schemeClr val="accent1">
                <a:shade val="80000"/>
                <a:hueOff val="0"/>
                <a:satOff val="-65386"/>
                <a:lumOff val="38044"/>
                <a:alphaOff val="0"/>
                <a:tint val="83000"/>
                <a:shade val="100000"/>
                <a:alpha val="100000"/>
                <a:hueMod val="100000"/>
                <a:satMod val="220000"/>
                <a:lumMod val="90000"/>
              </a:schemeClr>
            </a:gs>
            <a:gs pos="76000">
              <a:schemeClr val="accent1">
                <a:shade val="80000"/>
                <a:hueOff val="0"/>
                <a:satOff val="-65386"/>
                <a:lumOff val="38044"/>
                <a:alphaOff val="0"/>
                <a:shade val="100000"/>
              </a:schemeClr>
            </a:gs>
            <a:gs pos="100000">
              <a:schemeClr val="accent1">
                <a:shade val="80000"/>
                <a:hueOff val="0"/>
                <a:satOff val="-65386"/>
                <a:lumOff val="38044"/>
                <a:alphaOff val="0"/>
                <a:shade val="93000"/>
                <a:alpha val="100000"/>
                <a:satMod val="100000"/>
                <a:lumMod val="93000"/>
              </a:schemeClr>
            </a:gs>
          </a:gsLst>
          <a:path path="circle">
            <a:fillToRect l="15000" t="15000" r="100000" b="100000"/>
          </a:path>
        </a:gradFill>
        <a:ln>
          <a:noFill/>
        </a:ln>
        <a:effectLst>
          <a:outerShdw blurRad="381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3495" tIns="23495" rIns="23495" bIns="23495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2.</a:t>
          </a:r>
          <a:endParaRPr lang="en-IN" sz="3700" kern="1200" dirty="0"/>
        </a:p>
      </dsp:txBody>
      <dsp:txXfrm rot="-5400000">
        <a:off x="1" y="2162005"/>
        <a:ext cx="1270950" cy="544694"/>
      </dsp:txXfrm>
    </dsp:sp>
    <dsp:sp modelId="{009B6202-ED7B-48FA-B8B9-8479ADBBE449}">
      <dsp:nvSpPr>
        <dsp:cNvPr id="0" name=""/>
        <dsp:cNvSpPr/>
      </dsp:nvSpPr>
      <dsp:spPr>
        <a:xfrm rot="5400000">
          <a:off x="2641557" y="155924"/>
          <a:ext cx="1180168" cy="392138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shade val="80000"/>
              <a:hueOff val="0"/>
              <a:satOff val="-65386"/>
              <a:lumOff val="38044"/>
              <a:alphaOff val="0"/>
            </a:schemeClr>
          </a:solidFill>
          <a:prstDash val="solid"/>
        </a:ln>
        <a:effectLst>
          <a:outerShdw blurRad="381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DURBIN WATSON TEST</a:t>
          </a:r>
          <a:endParaRPr lang="en-IN" sz="1600" kern="1200" dirty="0"/>
        </a:p>
      </dsp:txBody>
      <dsp:txXfrm rot="-5400000">
        <a:off x="1270951" y="1584142"/>
        <a:ext cx="3863770" cy="1064946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9F2181D-4D32-4B7B-8724-99E80B2D4A6F}">
      <dsp:nvSpPr>
        <dsp:cNvPr id="0" name=""/>
        <dsp:cNvSpPr/>
      </dsp:nvSpPr>
      <dsp:spPr>
        <a:xfrm>
          <a:off x="0" y="464019"/>
          <a:ext cx="6096000" cy="781200"/>
        </a:xfrm>
        <a:prstGeom prst="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25400" dir="5400000" rotWithShape="0">
            <a:srgbClr val="000000">
              <a:alpha val="4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7E687514-D72E-4934-823B-A866FCF1CD0B}">
      <dsp:nvSpPr>
        <dsp:cNvPr id="0" name=""/>
        <dsp:cNvSpPr/>
      </dsp:nvSpPr>
      <dsp:spPr>
        <a:xfrm>
          <a:off x="304800" y="6459"/>
          <a:ext cx="4267200" cy="91512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dir="5400000" rotWithShape="0">
            <a:srgbClr val="000000">
              <a:alpha val="4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1290" tIns="0" rIns="161290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SSE is minimized subject to constraint  </a:t>
          </a:r>
          <a14:m xmlns:a14="http://schemas.microsoft.com/office/drawing/2010/main">
            <m:oMath xmlns:m="http://schemas.openxmlformats.org/officeDocument/2006/math">
              <m:nary>
                <m:naryPr>
                  <m:chr m:val="∑"/>
                  <m:ctrlPr>
                    <a:rPr lang="en-US" sz="1800" i="1" kern="1200" smtClean="0">
                      <a:latin typeface="Cambria Math" panose="02040503050406030204" pitchFamily="18" charset="0"/>
                    </a:rPr>
                  </m:ctrlPr>
                </m:naryPr>
                <m:sub>
                  <m:r>
                    <m:rPr>
                      <m:brk m:alnAt="23"/>
                    </m:rPr>
                    <a:rPr lang="en-US" sz="1800" b="0" i="1" kern="1200" smtClean="0">
                      <a:latin typeface="Cambria Math"/>
                    </a:rPr>
                    <m:t>𝑖</m:t>
                  </m:r>
                  <m:r>
                    <a:rPr lang="en-US" sz="1800" b="0" i="1" kern="1200" smtClean="0">
                      <a:latin typeface="Cambria Math"/>
                    </a:rPr>
                    <m:t>=1</m:t>
                  </m:r>
                </m:sub>
                <m:sup>
                  <m:r>
                    <a:rPr lang="en-US" sz="1800" b="0" i="1" kern="1200" smtClean="0">
                      <a:latin typeface="Cambria Math"/>
                    </a:rPr>
                    <m:t>𝑛</m:t>
                  </m:r>
                </m:sup>
                <m:e>
                  <m:r>
                    <a:rPr lang="en-US" sz="1800" b="0" i="1" kern="1200" smtClean="0">
                      <a:latin typeface="Cambria Math"/>
                    </a:rPr>
                    <m:t>|</m:t>
                  </m:r>
                  <m:r>
                    <a:rPr lang="en-US" sz="1800" b="0" i="1" kern="1200" smtClean="0">
                      <a:latin typeface="Cambria Math"/>
                      <a:ea typeface="Cambria Math"/>
                    </a:rPr>
                    <m:t>𝛽</m:t>
                  </m:r>
                </m:e>
              </m:nary>
            </m:oMath>
          </a14:m>
          <a:r>
            <a:rPr lang="en-US" sz="1800" kern="1200" baseline="-25000" dirty="0"/>
            <a:t>i</a:t>
          </a:r>
          <a14:m xmlns:a14="http://schemas.microsoft.com/office/drawing/2010/main">
            <m:oMath xmlns:m="http://schemas.openxmlformats.org/officeDocument/2006/math">
              <m:r>
                <a:rPr lang="en-US" sz="1800" b="0" i="1" kern="1200" smtClean="0">
                  <a:latin typeface="Cambria Math"/>
                </a:rPr>
                <m:t>|</m:t>
              </m:r>
            </m:oMath>
          </a14:m>
          <a:r>
            <a:rPr lang="en-IN" sz="1800" kern="1200" dirty="0"/>
            <a:t>  &lt; s</a:t>
          </a:r>
        </a:p>
      </dsp:txBody>
      <dsp:txXfrm>
        <a:off x="349472" y="51131"/>
        <a:ext cx="4177856" cy="825776"/>
      </dsp:txXfrm>
    </dsp:sp>
    <dsp:sp modelId="{FB88CAFC-FE9A-4944-9938-4164C3A54172}">
      <dsp:nvSpPr>
        <dsp:cNvPr id="0" name=""/>
        <dsp:cNvSpPr/>
      </dsp:nvSpPr>
      <dsp:spPr>
        <a:xfrm>
          <a:off x="0" y="1870179"/>
          <a:ext cx="6096000" cy="781200"/>
        </a:xfrm>
        <a:prstGeom prst="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25400" dir="5400000" rotWithShape="0">
            <a:srgbClr val="000000">
              <a:alpha val="4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72EFF0E3-7B3F-4B88-8429-10E55FDE581E}">
      <dsp:nvSpPr>
        <dsp:cNvPr id="0" name=""/>
        <dsp:cNvSpPr/>
      </dsp:nvSpPr>
      <dsp:spPr>
        <a:xfrm>
          <a:off x="304800" y="1412619"/>
          <a:ext cx="4267200" cy="91512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dir="5400000" rotWithShape="0">
            <a:srgbClr val="000000">
              <a:alpha val="4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1290" tIns="0" rIns="161290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This gives a good model under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Multicollinearity.</a:t>
          </a:r>
          <a:endParaRPr lang="en-IN" sz="1800" kern="1200" dirty="0"/>
        </a:p>
      </dsp:txBody>
      <dsp:txXfrm>
        <a:off x="349472" y="1457291"/>
        <a:ext cx="4177856" cy="825776"/>
      </dsp:txXfrm>
    </dsp:sp>
    <dsp:sp modelId="{D392AA04-9006-44AA-8571-4D30250D899F}">
      <dsp:nvSpPr>
        <dsp:cNvPr id="0" name=""/>
        <dsp:cNvSpPr/>
      </dsp:nvSpPr>
      <dsp:spPr>
        <a:xfrm>
          <a:off x="0" y="3276340"/>
          <a:ext cx="6096000" cy="781200"/>
        </a:xfrm>
        <a:prstGeom prst="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25400" dir="5400000" rotWithShape="0">
            <a:srgbClr val="000000">
              <a:alpha val="4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C8B8DF6E-1B52-4F5E-B4A0-670AE65756F6}">
      <dsp:nvSpPr>
        <dsp:cNvPr id="0" name=""/>
        <dsp:cNvSpPr/>
      </dsp:nvSpPr>
      <dsp:spPr>
        <a:xfrm>
          <a:off x="304800" y="2818780"/>
          <a:ext cx="4267200" cy="91512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dir="5400000" rotWithShape="0">
            <a:srgbClr val="000000">
              <a:alpha val="4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1290" tIns="0" rIns="161290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We take the tuning parameter as 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K= 0.02912</a:t>
          </a:r>
          <a:endParaRPr lang="en-IN" sz="1800" kern="1200" dirty="0"/>
        </a:p>
      </dsp:txBody>
      <dsp:txXfrm>
        <a:off x="349472" y="2863452"/>
        <a:ext cx="4177856" cy="825776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9F2181D-4D32-4B7B-8724-99E80B2D4A6F}">
      <dsp:nvSpPr>
        <dsp:cNvPr id="0" name=""/>
        <dsp:cNvSpPr/>
      </dsp:nvSpPr>
      <dsp:spPr>
        <a:xfrm>
          <a:off x="0" y="464019"/>
          <a:ext cx="6096000" cy="781200"/>
        </a:xfrm>
        <a:prstGeom prst="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25400" dir="5400000" rotWithShape="0">
            <a:srgbClr val="000000">
              <a:alpha val="4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7E687514-D72E-4934-823B-A866FCF1CD0B}">
      <dsp:nvSpPr>
        <dsp:cNvPr id="0" name=""/>
        <dsp:cNvSpPr/>
      </dsp:nvSpPr>
      <dsp:spPr>
        <a:xfrm>
          <a:off x="432047" y="0"/>
          <a:ext cx="4267200" cy="91512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dir="5400000" rotWithShape="0">
            <a:srgbClr val="000000">
              <a:alpha val="4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1290" tIns="0" rIns="161290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Coefficients are obtained by minimising  median</a:t>
          </a:r>
          <a:r>
            <a:rPr lang="en-US" sz="1800" kern="1200" baseline="-25000" dirty="0"/>
            <a:t>i</a:t>
          </a:r>
          <a:r>
            <a:rPr lang="en-US" sz="1800" kern="1200" baseline="0" dirty="0"/>
            <a:t> e</a:t>
          </a:r>
          <a:r>
            <a:rPr lang="en-US" sz="1800" kern="1200" baseline="-25000" dirty="0"/>
            <a:t>i</a:t>
          </a:r>
          <a:r>
            <a:rPr lang="en-US" sz="1800" kern="1200" baseline="0" dirty="0"/>
            <a:t>(</a:t>
          </a:r>
          <a:r>
            <a:rPr lang="el-GR" sz="1800" kern="1200" baseline="0" dirty="0">
              <a:latin typeface="Palatino Linotype"/>
            </a:rPr>
            <a:t>β</a:t>
          </a:r>
          <a:r>
            <a:rPr lang="en-US" sz="1800" kern="1200" baseline="0" dirty="0">
              <a:latin typeface="Palatino Linotype"/>
            </a:rPr>
            <a:t>)</a:t>
          </a:r>
          <a:r>
            <a:rPr lang="en-US" sz="1800" kern="1200" baseline="30000" dirty="0">
              <a:latin typeface="Palatino Linotype"/>
            </a:rPr>
            <a:t>2  </a:t>
          </a:r>
          <a:r>
            <a:rPr lang="en-US" sz="1800" kern="1200" baseline="0" dirty="0">
              <a:latin typeface="Palatino Linotype"/>
            </a:rPr>
            <a:t>(LMS)</a:t>
          </a:r>
          <a:endParaRPr lang="en-IN" sz="1800" kern="1200" dirty="0"/>
        </a:p>
      </dsp:txBody>
      <dsp:txXfrm>
        <a:off x="476719" y="44672"/>
        <a:ext cx="4177856" cy="825776"/>
      </dsp:txXfrm>
    </dsp:sp>
    <dsp:sp modelId="{FB88CAFC-FE9A-4944-9938-4164C3A54172}">
      <dsp:nvSpPr>
        <dsp:cNvPr id="0" name=""/>
        <dsp:cNvSpPr/>
      </dsp:nvSpPr>
      <dsp:spPr>
        <a:xfrm>
          <a:off x="0" y="1870179"/>
          <a:ext cx="6096000" cy="781200"/>
        </a:xfrm>
        <a:prstGeom prst="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25400" dir="5400000" rotWithShape="0">
            <a:srgbClr val="000000">
              <a:alpha val="4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72EFF0E3-7B3F-4B88-8429-10E55FDE581E}">
      <dsp:nvSpPr>
        <dsp:cNvPr id="0" name=""/>
        <dsp:cNvSpPr/>
      </dsp:nvSpPr>
      <dsp:spPr>
        <a:xfrm>
          <a:off x="304800" y="1412619"/>
          <a:ext cx="4267200" cy="91512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dir="5400000" rotWithShape="0">
            <a:srgbClr val="000000">
              <a:alpha val="4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1290" tIns="0" rIns="161290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Measures are less affected by the presence of outliers.</a:t>
          </a:r>
          <a:endParaRPr lang="en-IN" sz="1800" kern="1200" dirty="0"/>
        </a:p>
      </dsp:txBody>
      <dsp:txXfrm>
        <a:off x="349472" y="1457291"/>
        <a:ext cx="4177856" cy="825776"/>
      </dsp:txXfrm>
    </dsp:sp>
    <dsp:sp modelId="{D392AA04-9006-44AA-8571-4D30250D899F}">
      <dsp:nvSpPr>
        <dsp:cNvPr id="0" name=""/>
        <dsp:cNvSpPr/>
      </dsp:nvSpPr>
      <dsp:spPr>
        <a:xfrm>
          <a:off x="0" y="3276340"/>
          <a:ext cx="6096000" cy="781200"/>
        </a:xfrm>
        <a:prstGeom prst="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25400" dir="5400000" rotWithShape="0">
            <a:srgbClr val="000000">
              <a:alpha val="4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C8B8DF6E-1B52-4F5E-B4A0-670AE65756F6}">
      <dsp:nvSpPr>
        <dsp:cNvPr id="0" name=""/>
        <dsp:cNvSpPr/>
      </dsp:nvSpPr>
      <dsp:spPr>
        <a:xfrm>
          <a:off x="304800" y="2818780"/>
          <a:ext cx="4267200" cy="91512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dir="5400000" rotWithShape="0">
            <a:srgbClr val="000000">
              <a:alpha val="4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1290" tIns="0" rIns="161290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Breakdown point is almost 0.5.</a:t>
          </a:r>
        </a:p>
      </dsp:txBody>
      <dsp:txXfrm>
        <a:off x="349472" y="2863452"/>
        <a:ext cx="4177856" cy="82577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F34F8F-1A79-4D07-8B77-B46112D21D94}" type="datetimeFigureOut">
              <a:rPr lang="en-IN" smtClean="0"/>
              <a:t>29-12-2021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17C3A6-A776-424F-9278-DCDDE12401A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939203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0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0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71B6E-28F9-457C-8A75-E7E69BB50F30}" type="datetimeFigureOut">
              <a:rPr lang="en-IN" smtClean="0"/>
              <a:t>29-12-2021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7F5F3-0ABF-4FCB-8769-02BD0372785F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51645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71B6E-28F9-457C-8A75-E7E69BB50F30}" type="datetimeFigureOut">
              <a:rPr lang="en-IN" smtClean="0"/>
              <a:t>29-12-2021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7F5F3-0ABF-4FCB-8769-02BD0372785F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21928681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overOverlay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8B71B6E-28F9-457C-8A75-E7E69BB50F30}" type="datetimeFigureOut">
              <a:rPr lang="en-IN" smtClean="0"/>
              <a:t>29-12-2021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6F7F5F3-0ABF-4FCB-8769-02BD0372785F}" type="slidenum">
              <a:rPr lang="en-IN" smtClean="0"/>
              <a:t>‹#›</a:t>
            </a:fld>
            <a:endParaRPr lang="en-IN" dirty="0"/>
          </a:p>
        </p:txBody>
      </p:sp>
      <p:grpSp>
        <p:nvGrpSpPr>
          <p:cNvPr id="8" name="Group 7"/>
          <p:cNvGrpSpPr/>
          <p:nvPr/>
        </p:nvGrpSpPr>
        <p:grpSpPr>
          <a:xfrm>
            <a:off x="1194101" y="2887530"/>
            <a:ext cx="6779110" cy="923330"/>
            <a:chOff x="1172584" y="1381459"/>
            <a:chExt cx="6779110" cy="923330"/>
          </a:xfrm>
          <a:effectLst>
            <a:outerShdw blurRad="38100" dist="12700" dir="16200000" rotWithShape="0">
              <a:prstClr val="black">
                <a:alpha val="30000"/>
              </a:prstClr>
            </a:outerShdw>
          </a:effectLst>
        </p:grpSpPr>
        <p:sp>
          <p:nvSpPr>
            <p:cNvPr id="9" name="TextBox 8"/>
            <p:cNvSpPr txBox="1"/>
            <p:nvPr/>
          </p:nvSpPr>
          <p:spPr>
            <a:xfrm>
              <a:off x="4147073" y="1381459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>
                  <a:ln w="3175">
                    <a:solidFill>
                      <a:schemeClr val="tx2">
                        <a:alpha val="60000"/>
                      </a:schemeClr>
                    </a:solidFill>
                  </a:ln>
                  <a:solidFill>
                    <a:schemeClr val="tx2">
                      <a:lumMod val="90000"/>
                    </a:schemeClr>
                  </a:solidFill>
                  <a:effectLst>
                    <a:outerShdw blurRad="34925" dist="12700" dir="14400000" algn="ctr" rotWithShape="0">
                      <a:srgbClr val="000000">
                        <a:alpha val="21000"/>
                      </a:srgbClr>
                    </a:outerShdw>
                  </a:effectLst>
                  <a:latin typeface="Wingdings" pitchFamily="2" charset="2"/>
                </a:rPr>
                <a:t></a:t>
              </a:r>
            </a:p>
          </p:txBody>
        </p:sp>
        <p:cxnSp>
          <p:nvCxnSpPr>
            <p:cNvPr id="10" name="Straight Connector 9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9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rot="10800000">
              <a:off x="4831976" y="192293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9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83341" y="1387737"/>
            <a:ext cx="6777318" cy="1731982"/>
          </a:xfrm>
        </p:spPr>
        <p:txBody>
          <a:bodyPr anchor="b"/>
          <a:lstStyle>
            <a:lvl1pPr>
              <a:defRPr>
                <a:ln w="3175">
                  <a:solidFill>
                    <a:schemeClr val="tx1">
                      <a:alpha val="65000"/>
                    </a:schemeClr>
                  </a:solidFill>
                </a:ln>
                <a:solidFill>
                  <a:schemeClr val="tx1"/>
                </a:solidFill>
                <a:effectLst>
                  <a:outerShdw blurRad="25400" dist="12700" dir="14220000" rotWithShape="0">
                    <a:prstClr val="black">
                      <a:alpha val="50000"/>
                    </a:prst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767862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71B6E-28F9-457C-8A75-E7E69BB50F30}" type="datetimeFigureOut">
              <a:rPr lang="en-IN" smtClean="0"/>
              <a:t>29-12-2021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7F5F3-0ABF-4FCB-8769-02BD0372785F}" type="slidenum">
              <a:rPr lang="en-IN" smtClean="0"/>
              <a:t>‹#›</a:t>
            </a:fld>
            <a:endParaRPr lang="en-IN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1172584" y="1392217"/>
            <a:ext cx="6779110" cy="923330"/>
            <a:chOff x="1172584" y="1381459"/>
            <a:chExt cx="6779110" cy="923330"/>
          </a:xfrm>
        </p:grpSpPr>
        <p:sp>
          <p:nvSpPr>
            <p:cNvPr id="13" name="TextBox 12"/>
            <p:cNvSpPr txBox="1"/>
            <p:nvPr/>
          </p:nvSpPr>
          <p:spPr>
            <a:xfrm>
              <a:off x="4147073" y="1381459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</a:p>
          </p:txBody>
        </p:sp>
        <p:cxnSp>
          <p:nvCxnSpPr>
            <p:cNvPr id="14" name="Straight Connector 13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rot="10800000">
              <a:off x="4831976" y="192265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CoverOverlay.png"/>
          <p:cNvPicPr>
            <a:picLocks noChangeAspect="1"/>
          </p:cNvPicPr>
          <p:nvPr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1172584" y="2887579"/>
            <a:ext cx="6779110" cy="923330"/>
            <a:chOff x="1172584" y="1381459"/>
            <a:chExt cx="6779110" cy="923330"/>
          </a:xfrm>
        </p:grpSpPr>
        <p:sp>
          <p:nvSpPr>
            <p:cNvPr id="9" name="TextBox 8"/>
            <p:cNvSpPr txBox="1"/>
            <p:nvPr/>
          </p:nvSpPr>
          <p:spPr>
            <a:xfrm>
              <a:off x="4147073" y="1381459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</a:p>
          </p:txBody>
        </p:sp>
        <p:cxnSp>
          <p:nvCxnSpPr>
            <p:cNvPr id="10" name="Straight Connector 9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rot="10800000">
              <a:off x="4831976" y="1927412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0040" y="1204857"/>
            <a:ext cx="7754713" cy="1910716"/>
          </a:xfrm>
        </p:spPr>
        <p:txBody>
          <a:bodyPr anchor="b"/>
          <a:lstStyle>
            <a:lvl1pPr algn="ctr">
              <a:defRPr sz="54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9248" y="3767316"/>
            <a:ext cx="7734747" cy="1500187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71B6E-28F9-457C-8A75-E7E69BB50F30}" type="datetimeFigureOut">
              <a:rPr lang="en-IN" smtClean="0"/>
              <a:t>29-12-2021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7F5F3-0ABF-4FCB-8769-02BD0372785F}" type="slidenum">
              <a:rPr lang="en-IN" smtClean="0"/>
              <a:t>‹#›</a:t>
            </a:fld>
            <a:endParaRPr lang="en-IN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71B6E-28F9-457C-8A75-E7E69BB50F30}" type="datetimeFigureOut">
              <a:rPr lang="en-IN" smtClean="0"/>
              <a:t>29-12-2021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7F5F3-0ABF-4FCB-8769-02BD0372785F}" type="slidenum">
              <a:rPr lang="en-IN" smtClean="0"/>
              <a:t>‹#›</a:t>
            </a:fld>
            <a:endParaRPr lang="en-IN" dirty="0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1172584" y="1392217"/>
            <a:ext cx="6779110" cy="923330"/>
            <a:chOff x="1172584" y="1381459"/>
            <a:chExt cx="6779110" cy="923330"/>
          </a:xfrm>
        </p:grpSpPr>
        <p:sp>
          <p:nvSpPr>
            <p:cNvPr id="14" name="TextBox 13"/>
            <p:cNvSpPr txBox="1"/>
            <p:nvPr/>
          </p:nvSpPr>
          <p:spPr>
            <a:xfrm>
              <a:off x="4147073" y="1381459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</a:p>
          </p:txBody>
        </p:sp>
        <p:cxnSp>
          <p:nvCxnSpPr>
            <p:cNvPr id="15" name="Straight Connector 14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rot="10800000">
              <a:off x="4831976" y="192265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85800" y="2240280"/>
            <a:ext cx="3803904" cy="38770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4"/>
          </p:nvPr>
        </p:nvSpPr>
        <p:spPr>
          <a:xfrm>
            <a:off x="4645151" y="2240280"/>
            <a:ext cx="3803904" cy="38770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51560" y="2240280"/>
            <a:ext cx="3442446" cy="658368"/>
          </a:xfrm>
        </p:spPr>
        <p:txBody>
          <a:bodyPr anchor="b"/>
          <a:lstStyle>
            <a:lvl1pPr marL="0" indent="0" algn="ctr">
              <a:buNone/>
              <a:defRPr sz="24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8488" y="2947595"/>
            <a:ext cx="3803904" cy="317296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02306" y="2240280"/>
            <a:ext cx="3447288" cy="658368"/>
          </a:xfrm>
        </p:spPr>
        <p:txBody>
          <a:bodyPr anchor="b"/>
          <a:lstStyle>
            <a:lvl1pPr marL="0" indent="0" algn="ctr">
              <a:buNone/>
              <a:defRPr sz="24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944368"/>
            <a:ext cx="3799728" cy="317296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71B6E-28F9-457C-8A75-E7E69BB50F30}" type="datetimeFigureOut">
              <a:rPr lang="en-IN" smtClean="0"/>
              <a:t>29-12-2021</a:t>
            </a:fld>
            <a:endParaRPr lang="en-IN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7F5F3-0ABF-4FCB-8769-02BD0372785F}" type="slidenum">
              <a:rPr lang="en-IN" smtClean="0"/>
              <a:t>‹#›</a:t>
            </a:fld>
            <a:endParaRPr lang="en-IN" dirty="0"/>
          </a:p>
        </p:txBody>
      </p:sp>
      <p:grpSp>
        <p:nvGrpSpPr>
          <p:cNvPr id="14" name="Group 13"/>
          <p:cNvGrpSpPr/>
          <p:nvPr/>
        </p:nvGrpSpPr>
        <p:grpSpPr>
          <a:xfrm>
            <a:off x="1172584" y="1392217"/>
            <a:ext cx="6779110" cy="923330"/>
            <a:chOff x="1172584" y="1381459"/>
            <a:chExt cx="6779110" cy="923330"/>
          </a:xfrm>
        </p:grpSpPr>
        <p:sp>
          <p:nvSpPr>
            <p:cNvPr id="16" name="TextBox 15"/>
            <p:cNvSpPr txBox="1"/>
            <p:nvPr/>
          </p:nvSpPr>
          <p:spPr>
            <a:xfrm>
              <a:off x="4147073" y="1381459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</a:p>
          </p:txBody>
        </p:sp>
        <p:cxnSp>
          <p:nvCxnSpPr>
            <p:cNvPr id="17" name="Straight Connector 16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rot="10800000">
              <a:off x="4831976" y="192265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71B6E-28F9-457C-8A75-E7E69BB50F30}" type="datetimeFigureOut">
              <a:rPr lang="en-IN" smtClean="0"/>
              <a:t>29-12-2021</a:t>
            </a:fld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7F5F3-0ABF-4FCB-8769-02BD0372785F}" type="slidenum">
              <a:rPr lang="en-IN" smtClean="0"/>
              <a:t>‹#›</a:t>
            </a:fld>
            <a:endParaRPr lang="en-IN" dirty="0"/>
          </a:p>
        </p:txBody>
      </p:sp>
      <p:grpSp>
        <p:nvGrpSpPr>
          <p:cNvPr id="10" name="Group 9"/>
          <p:cNvGrpSpPr/>
          <p:nvPr/>
        </p:nvGrpSpPr>
        <p:grpSpPr>
          <a:xfrm>
            <a:off x="1172584" y="1392217"/>
            <a:ext cx="6779110" cy="923330"/>
            <a:chOff x="1172584" y="1381459"/>
            <a:chExt cx="6779110" cy="923330"/>
          </a:xfrm>
        </p:grpSpPr>
        <p:sp>
          <p:nvSpPr>
            <p:cNvPr id="14" name="TextBox 13"/>
            <p:cNvSpPr txBox="1"/>
            <p:nvPr/>
          </p:nvSpPr>
          <p:spPr>
            <a:xfrm>
              <a:off x="4147073" y="1381459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</a:p>
          </p:txBody>
        </p:sp>
        <p:cxnSp>
          <p:nvCxnSpPr>
            <p:cNvPr id="15" name="Straight Connector 14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rot="10800000">
              <a:off x="4831976" y="192265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71B6E-28F9-457C-8A75-E7E69BB50F30}" type="datetimeFigureOut">
              <a:rPr lang="en-IN" smtClean="0"/>
              <a:t>29-12-2021</a:t>
            </a:fld>
            <a:endParaRPr lang="en-IN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7F5F3-0ABF-4FCB-8769-02BD0372785F}" type="slidenum">
              <a:rPr lang="en-IN" smtClean="0"/>
              <a:t>‹#›</a:t>
            </a:fld>
            <a:endParaRPr lang="en-IN" dirty="0"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4579" y="1678195"/>
            <a:ext cx="3422483" cy="1886921"/>
          </a:xfrm>
        </p:spPr>
        <p:txBody>
          <a:bodyPr anchor="b"/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2001" y="559398"/>
            <a:ext cx="4116667" cy="5566765"/>
          </a:xfrm>
        </p:spPr>
        <p:txBody>
          <a:bodyPr anchor="ctr"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34579" y="3603812"/>
            <a:ext cx="3411725" cy="2517289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71B6E-28F9-457C-8A75-E7E69BB50F30}" type="datetimeFigureOut">
              <a:rPr lang="en-IN" smtClean="0"/>
              <a:t>29-12-2021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7F5F3-0ABF-4FCB-8769-02BD0372785F}" type="slidenum">
              <a:rPr lang="en-IN" smtClean="0"/>
              <a:t>‹#›</a:t>
            </a:fld>
            <a:endParaRPr lang="en-IN" dirty="0"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731" y="4668818"/>
            <a:ext cx="7767021" cy="644729"/>
          </a:xfrm>
        </p:spPr>
        <p:txBody>
          <a:bodyPr anchor="b"/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240000">
            <a:off x="2183792" y="666965"/>
            <a:ext cx="4772156" cy="3598016"/>
          </a:xfr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24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8489" y="5324306"/>
            <a:ext cx="7756264" cy="804862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71B6E-28F9-457C-8A75-E7E69BB50F30}" type="datetimeFigureOut">
              <a:rPr lang="en-IN" smtClean="0"/>
              <a:t>29-12-2021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7F5F3-0ABF-4FCB-8769-02BD0372785F}" type="slidenum">
              <a:rPr lang="en-IN" smtClean="0"/>
              <a:t>‹#›</a:t>
            </a:fld>
            <a:endParaRPr lang="en-IN" dirty="0"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71B6E-28F9-457C-8A75-E7E69BB50F30}" type="datetimeFigureOut">
              <a:rPr lang="en-IN" smtClean="0"/>
              <a:t>29-12-2021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7F5F3-0ABF-4FCB-8769-02BD0372785F}" type="slidenum">
              <a:rPr lang="en-IN" smtClean="0"/>
              <a:t>‹#›</a:t>
            </a:fld>
            <a:endParaRPr lang="en-IN" dirty="0"/>
          </a:p>
        </p:txBody>
      </p:sp>
      <p:grpSp>
        <p:nvGrpSpPr>
          <p:cNvPr id="11" name="Group 10"/>
          <p:cNvGrpSpPr/>
          <p:nvPr/>
        </p:nvGrpSpPr>
        <p:grpSpPr>
          <a:xfrm>
            <a:off x="1172584" y="1392217"/>
            <a:ext cx="6779110" cy="923330"/>
            <a:chOff x="1172584" y="1381459"/>
            <a:chExt cx="6779110" cy="923330"/>
          </a:xfrm>
        </p:grpSpPr>
        <p:sp>
          <p:nvSpPr>
            <p:cNvPr id="15" name="TextBox 14"/>
            <p:cNvSpPr txBox="1"/>
            <p:nvPr/>
          </p:nvSpPr>
          <p:spPr>
            <a:xfrm>
              <a:off x="4147073" y="1381459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</a:p>
          </p:txBody>
        </p:sp>
        <p:cxnSp>
          <p:nvCxnSpPr>
            <p:cNvPr id="16" name="Straight Connector 15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rot="10800000">
              <a:off x="4831976" y="192265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71B6E-28F9-457C-8A75-E7E69BB50F30}" type="datetimeFigureOut">
              <a:rPr lang="en-IN" smtClean="0"/>
              <a:t>29-12-2021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7F5F3-0ABF-4FCB-8769-02BD0372785F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83437669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66560" y="559398"/>
            <a:ext cx="1678193" cy="556676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8488" y="849854"/>
            <a:ext cx="5507917" cy="502382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71B6E-28F9-457C-8A75-E7E69BB50F30}" type="datetimeFigureOut">
              <a:rPr lang="en-IN" smtClean="0"/>
              <a:t>29-12-2021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7F5F3-0ABF-4FCB-8769-02BD0372785F}" type="slidenum">
              <a:rPr lang="en-IN" smtClean="0"/>
              <a:t>‹#›</a:t>
            </a:fld>
            <a:endParaRPr lang="en-IN" dirty="0"/>
          </a:p>
        </p:txBody>
      </p:sp>
      <p:grpSp>
        <p:nvGrpSpPr>
          <p:cNvPr id="11" name="Group 10"/>
          <p:cNvGrpSpPr/>
          <p:nvPr/>
        </p:nvGrpSpPr>
        <p:grpSpPr>
          <a:xfrm rot="5400000">
            <a:off x="3909050" y="2880823"/>
            <a:ext cx="5480154" cy="923330"/>
            <a:chOff x="1815339" y="1381459"/>
            <a:chExt cx="5480154" cy="923330"/>
          </a:xfrm>
        </p:grpSpPr>
        <p:sp>
          <p:nvSpPr>
            <p:cNvPr id="12" name="TextBox 11"/>
            <p:cNvSpPr txBox="1"/>
            <p:nvPr/>
          </p:nvSpPr>
          <p:spPr>
            <a:xfrm>
              <a:off x="4147073" y="1381459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</a:p>
          </p:txBody>
        </p:sp>
        <p:cxnSp>
          <p:nvCxnSpPr>
            <p:cNvPr id="13" name="Straight Connector 12"/>
            <p:cNvCxnSpPr/>
            <p:nvPr/>
          </p:nvCxnSpPr>
          <p:spPr>
            <a:xfrm flipH="1" flipV="1">
              <a:off x="1815339" y="1924709"/>
              <a:ext cx="2468880" cy="2505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rot="10800000">
              <a:off x="4826613" y="1927417"/>
              <a:ext cx="2468880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777240" y="0"/>
            <a:ext cx="7543800" cy="30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2000" y="3200400"/>
            <a:ext cx="7543800" cy="1524000"/>
          </a:xfrm>
        </p:spPr>
        <p:txBody>
          <a:bodyPr>
            <a:noAutofit/>
          </a:bodyPr>
          <a:lstStyle>
            <a:lvl1pPr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62000" y="4724400"/>
            <a:ext cx="6858000" cy="990600"/>
          </a:xfrm>
        </p:spPr>
        <p:txBody>
          <a:bodyPr anchor="t" anchorCtr="0">
            <a:normAutofit/>
          </a:bodyPr>
          <a:lstStyle>
            <a:lvl1pPr marL="0" indent="0" algn="l">
              <a:buNone/>
              <a:defRPr sz="28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71B6E-28F9-457C-8A75-E7E69BB50F30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29-12-2021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7F5F3-0ABF-4FCB-8769-02BD0372785F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77240" y="6172200"/>
            <a:ext cx="7543800" cy="274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71B6E-28F9-457C-8A75-E7E69BB50F30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29-12-2021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7F5F3-0ABF-4FCB-8769-02BD0372785F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777240" y="0"/>
            <a:ext cx="7543800" cy="30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3276600"/>
            <a:ext cx="7543800" cy="1676400"/>
          </a:xfrm>
        </p:spPr>
        <p:txBody>
          <a:bodyPr anchor="b" anchorCtr="0"/>
          <a:lstStyle>
            <a:lvl1pPr algn="l">
              <a:defRPr sz="54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0" y="4953000"/>
            <a:ext cx="6858000" cy="914400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71B6E-28F9-457C-8A75-E7E69BB50F30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29-12-2021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7F5F3-0ABF-4FCB-8769-02BD0372785F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77240" y="6172200"/>
            <a:ext cx="7543800" cy="274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62000" y="609601"/>
            <a:ext cx="3657600" cy="376732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609601"/>
            <a:ext cx="3657600" cy="376732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71B6E-28F9-457C-8A75-E7E69BB50F30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29-12-2021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7F5F3-0ABF-4FCB-8769-02BD0372785F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8952" y="609600"/>
            <a:ext cx="3657600" cy="6397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58952" y="1329264"/>
            <a:ext cx="3657600" cy="3048000"/>
          </a:xfrm>
        </p:spPr>
        <p:txBody>
          <a:bodyPr anchor="t" anchorCtr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152" y="609600"/>
            <a:ext cx="3657600" cy="6397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152" y="1329264"/>
            <a:ext cx="3657600" cy="3048000"/>
          </a:xfrm>
        </p:spPr>
        <p:txBody>
          <a:bodyPr anchor="t" anchorCtr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71B6E-28F9-457C-8A75-E7E69BB50F30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29-12-2021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7F5F3-0ABF-4FCB-8769-02BD0372785F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>
            <a:off x="758952" y="1249362"/>
            <a:ext cx="36576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4645152" y="1249362"/>
            <a:ext cx="36576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71B6E-28F9-457C-8A75-E7E69BB50F30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29-12-2021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7F5F3-0ABF-4FCB-8769-02BD0372785F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71B6E-28F9-457C-8A75-E7E69BB50F30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29-12-2021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7F5F3-0ABF-4FCB-8769-02BD0372785F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4572000"/>
            <a:ext cx="6784848" cy="1600200"/>
          </a:xfrm>
        </p:spPr>
        <p:txBody>
          <a:bodyPr anchor="b">
            <a:normAutofit/>
          </a:bodyPr>
          <a:lstStyle>
            <a:lvl1pPr algn="l">
              <a:defRPr sz="5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10866" y="457200"/>
            <a:ext cx="4594934" cy="4114799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2001" y="457200"/>
            <a:ext cx="2673657" cy="4114800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71B6E-28F9-457C-8A75-E7E69BB50F30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29-12-2021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7F5F3-0ABF-4FCB-8769-02BD0372785F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cxnSp>
        <p:nvCxnSpPr>
          <p:cNvPr id="10" name="Straight Connector 9"/>
          <p:cNvCxnSpPr/>
          <p:nvPr/>
        </p:nvCxnSpPr>
        <p:spPr>
          <a:xfrm rot="5400000">
            <a:off x="1677194" y="2514600"/>
            <a:ext cx="3810000" cy="1588"/>
          </a:xfrm>
          <a:prstGeom prst="line">
            <a:avLst/>
          </a:prstGeom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952" y="4572000"/>
            <a:ext cx="6784848" cy="1600200"/>
          </a:xfrm>
        </p:spPr>
        <p:txBody>
          <a:bodyPr anchor="b">
            <a:normAutofit/>
          </a:bodyPr>
          <a:lstStyle>
            <a:lvl1pPr algn="l">
              <a:defRPr sz="5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777240" y="457200"/>
            <a:ext cx="7543800" cy="2895600"/>
          </a:xfrm>
          <a:ln w="6350">
            <a:solidFill>
              <a:schemeClr val="tx2"/>
            </a:solidFill>
          </a:ln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0392" y="3505200"/>
            <a:ext cx="7391400" cy="804862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71B6E-28F9-457C-8A75-E7E69BB50F30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29-12-2021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7F5F3-0ABF-4FCB-8769-02BD0372785F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71B6E-28F9-457C-8A75-E7E69BB50F30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29-12-2021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7F5F3-0ABF-4FCB-8769-02BD0372785F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1087458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685800"/>
            <a:ext cx="7239000" cy="388620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71B6E-28F9-457C-8A75-E7E69BB50F30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29-12-2021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7F5F3-0ABF-4FCB-8769-02BD0372785F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62000" y="685801"/>
            <a:ext cx="1828800" cy="541019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90800" y="685801"/>
            <a:ext cx="5715000" cy="487680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71B6E-28F9-457C-8A75-E7E69BB50F30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29-12-2021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7F5F3-0ABF-4FCB-8769-02BD0372785F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" name="Group 94"/>
          <p:cNvGrpSpPr/>
          <p:nvPr/>
        </p:nvGrpSpPr>
        <p:grpSpPr>
          <a:xfrm>
            <a:off x="0" y="-30477"/>
            <a:ext cx="9067800" cy="6889273"/>
            <a:chOff x="0" y="-30477"/>
            <a:chExt cx="9067800" cy="6889273"/>
          </a:xfrm>
        </p:grpSpPr>
        <p:cxnSp>
          <p:nvCxnSpPr>
            <p:cNvPr id="110" name="Straight Connector 109"/>
            <p:cNvCxnSpPr/>
            <p:nvPr/>
          </p:nvCxnSpPr>
          <p:spPr>
            <a:xfrm rot="16200000" flipH="1">
              <a:off x="-1447800" y="3352800"/>
              <a:ext cx="6858000" cy="15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/>
            <p:nvPr/>
          </p:nvCxnSpPr>
          <p:spPr>
            <a:xfrm rot="16200000" flipH="1">
              <a:off x="-1638300" y="3238500"/>
              <a:ext cx="6858000" cy="381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/>
            <p:cNvCxnSpPr/>
            <p:nvPr/>
          </p:nvCxnSpPr>
          <p:spPr>
            <a:xfrm rot="5400000">
              <a:off x="-1485900" y="3238500"/>
              <a:ext cx="6858000" cy="381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/>
            <p:cNvCxnSpPr/>
            <p:nvPr/>
          </p:nvCxnSpPr>
          <p:spPr>
            <a:xfrm rot="5400000">
              <a:off x="-3238500" y="3314700"/>
              <a:ext cx="6858000" cy="228600"/>
            </a:xfrm>
            <a:prstGeom prst="line">
              <a:avLst/>
            </a:prstGeom>
            <a:ln w="28575">
              <a:solidFill>
                <a:schemeClr val="accent1">
                  <a:alpha val="5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/>
            <p:cNvCxnSpPr/>
            <p:nvPr/>
          </p:nvCxnSpPr>
          <p:spPr>
            <a:xfrm rot="16200000" flipH="1">
              <a:off x="-3314700" y="3314700"/>
              <a:ext cx="6858000" cy="2286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/>
            <p:cNvCxnSpPr/>
            <p:nvPr/>
          </p:nvCxnSpPr>
          <p:spPr>
            <a:xfrm rot="16200000" flipH="1">
              <a:off x="-1371600" y="2971800"/>
              <a:ext cx="6858000" cy="914400"/>
            </a:xfrm>
            <a:prstGeom prst="line">
              <a:avLst/>
            </a:prstGeom>
            <a:ln w="28575">
              <a:solidFill>
                <a:schemeClr val="accent1">
                  <a:alpha val="5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/>
            <p:cNvCxnSpPr/>
            <p:nvPr/>
          </p:nvCxnSpPr>
          <p:spPr>
            <a:xfrm rot="16200000" flipH="1">
              <a:off x="-2819400" y="3200400"/>
              <a:ext cx="6858000" cy="457200"/>
            </a:xfrm>
            <a:prstGeom prst="line">
              <a:avLst/>
            </a:prstGeom>
            <a:ln>
              <a:solidFill>
                <a:schemeClr val="accent1">
                  <a:alpha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/>
            <p:cNvCxnSpPr/>
            <p:nvPr/>
          </p:nvCxnSpPr>
          <p:spPr>
            <a:xfrm rot="5400000">
              <a:off x="-2705099" y="3238500"/>
              <a:ext cx="6858000" cy="38100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/>
            <p:cNvCxnSpPr/>
            <p:nvPr/>
          </p:nvCxnSpPr>
          <p:spPr>
            <a:xfrm rot="16200000" flipH="1">
              <a:off x="-2133600" y="3200400"/>
              <a:ext cx="6858000" cy="457199"/>
            </a:xfrm>
            <a:prstGeom prst="line">
              <a:avLst/>
            </a:prstGeom>
            <a:ln w="38100">
              <a:solidFill>
                <a:schemeClr val="accent1">
                  <a:alpha val="4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/>
            <p:cNvCxnSpPr/>
            <p:nvPr/>
          </p:nvCxnSpPr>
          <p:spPr>
            <a:xfrm rot="16200000" flipH="1">
              <a:off x="-3124200" y="3276600"/>
              <a:ext cx="6858000" cy="3048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/>
            <p:cNvCxnSpPr/>
            <p:nvPr/>
          </p:nvCxnSpPr>
          <p:spPr>
            <a:xfrm rot="16200000" flipH="1">
              <a:off x="-1828799" y="3352799"/>
              <a:ext cx="6858000" cy="15240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/>
            <p:cNvCxnSpPr/>
            <p:nvPr/>
          </p:nvCxnSpPr>
          <p:spPr>
            <a:xfrm rot="16200000" flipH="1">
              <a:off x="-2819400" y="3352800"/>
              <a:ext cx="6858000" cy="152400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/>
            <p:cNvCxnSpPr/>
            <p:nvPr/>
          </p:nvCxnSpPr>
          <p:spPr>
            <a:xfrm rot="16200000" flipH="1">
              <a:off x="-2438400" y="3124200"/>
              <a:ext cx="6858000" cy="609600"/>
            </a:xfrm>
            <a:prstGeom prst="line">
              <a:avLst/>
            </a:prstGeom>
            <a:ln w="158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/>
            <p:nvPr/>
          </p:nvCxnSpPr>
          <p:spPr>
            <a:xfrm rot="5400000">
              <a:off x="-1731645" y="2722245"/>
              <a:ext cx="6858000" cy="1413510"/>
            </a:xfrm>
            <a:prstGeom prst="line">
              <a:avLst/>
            </a:prstGeom>
            <a:ln>
              <a:solidFill>
                <a:schemeClr val="accent1">
                  <a:alpha val="39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/>
            <p:nvPr/>
          </p:nvCxnSpPr>
          <p:spPr>
            <a:xfrm rot="5400000">
              <a:off x="-1142048" y="3277552"/>
              <a:ext cx="6858000" cy="302895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/>
            <p:nvPr/>
          </p:nvCxnSpPr>
          <p:spPr>
            <a:xfrm rot="5400000">
              <a:off x="-914400" y="3276600"/>
              <a:ext cx="6858000" cy="3048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/>
          </p:nvCxnSpPr>
          <p:spPr>
            <a:xfrm rot="5400000">
              <a:off x="-1855470" y="3227070"/>
              <a:ext cx="6858000" cy="40386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/>
            <p:nvPr/>
          </p:nvCxnSpPr>
          <p:spPr>
            <a:xfrm rot="16200000" flipH="1">
              <a:off x="-2643187" y="3252788"/>
              <a:ext cx="6858000" cy="352425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/>
            <p:cNvCxnSpPr/>
            <p:nvPr/>
          </p:nvCxnSpPr>
          <p:spPr>
            <a:xfrm rot="16200000" flipH="1">
              <a:off x="-1954530" y="3326130"/>
              <a:ext cx="6858000" cy="205740"/>
            </a:xfrm>
            <a:prstGeom prst="line">
              <a:avLst/>
            </a:prstGeom>
            <a:ln w="50800">
              <a:solidFill>
                <a:schemeClr val="accent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/>
          </p:nvCxnSpPr>
          <p:spPr>
            <a:xfrm rot="16200000" flipH="1">
              <a:off x="-2362200" y="3352800"/>
              <a:ext cx="6858000" cy="15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/>
            <p:nvPr/>
          </p:nvCxnSpPr>
          <p:spPr>
            <a:xfrm rot="16200000" flipH="1">
              <a:off x="-2133600" y="3352800"/>
              <a:ext cx="6858000" cy="152400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/>
            <p:nvPr/>
          </p:nvCxnSpPr>
          <p:spPr>
            <a:xfrm rot="16200000" flipH="1">
              <a:off x="1066800" y="3352800"/>
              <a:ext cx="6858000" cy="15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/>
            <p:nvPr/>
          </p:nvCxnSpPr>
          <p:spPr>
            <a:xfrm rot="16200000" flipH="1">
              <a:off x="876300" y="3238500"/>
              <a:ext cx="6858000" cy="381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/>
            <p:nvPr/>
          </p:nvCxnSpPr>
          <p:spPr>
            <a:xfrm rot="5400000">
              <a:off x="1028700" y="3238500"/>
              <a:ext cx="6858000" cy="381000"/>
            </a:xfrm>
            <a:prstGeom prst="line">
              <a:avLst/>
            </a:prstGeom>
            <a:ln w="47625">
              <a:solidFill>
                <a:schemeClr val="accent1">
                  <a:alpha val="6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/>
            <p:nvPr/>
          </p:nvCxnSpPr>
          <p:spPr>
            <a:xfrm rot="5400000">
              <a:off x="-723900" y="3314700"/>
              <a:ext cx="6858000" cy="228600"/>
            </a:xfrm>
            <a:prstGeom prst="line">
              <a:avLst/>
            </a:prstGeom>
            <a:ln w="28575">
              <a:solidFill>
                <a:schemeClr val="accent1">
                  <a:alpha val="5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/>
            <p:cNvCxnSpPr/>
            <p:nvPr/>
          </p:nvCxnSpPr>
          <p:spPr>
            <a:xfrm rot="16200000" flipH="1">
              <a:off x="-800100" y="3314700"/>
              <a:ext cx="6858000" cy="2286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/>
            <p:nvPr/>
          </p:nvCxnSpPr>
          <p:spPr>
            <a:xfrm rot="5400000">
              <a:off x="-152400" y="3429000"/>
              <a:ext cx="6858000" cy="1588"/>
            </a:xfrm>
            <a:prstGeom prst="line">
              <a:avLst/>
            </a:prstGeom>
            <a:ln w="28575">
              <a:solidFill>
                <a:schemeClr val="accent1">
                  <a:alpha val="5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/>
            <p:cNvCxnSpPr/>
            <p:nvPr/>
          </p:nvCxnSpPr>
          <p:spPr>
            <a:xfrm rot="16200000" flipH="1">
              <a:off x="-304800" y="3200400"/>
              <a:ext cx="6858000" cy="457200"/>
            </a:xfrm>
            <a:prstGeom prst="line">
              <a:avLst/>
            </a:prstGeom>
            <a:ln w="47625">
              <a:solidFill>
                <a:schemeClr val="accent1">
                  <a:alpha val="6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/>
            <p:cNvCxnSpPr/>
            <p:nvPr/>
          </p:nvCxnSpPr>
          <p:spPr>
            <a:xfrm rot="5400000">
              <a:off x="-190499" y="3238500"/>
              <a:ext cx="6858000" cy="381000"/>
            </a:xfrm>
            <a:prstGeom prst="line">
              <a:avLst/>
            </a:prstGeom>
            <a:ln w="50800">
              <a:solidFill>
                <a:schemeClr val="accent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/>
            <p:nvPr/>
          </p:nvCxnSpPr>
          <p:spPr>
            <a:xfrm rot="16200000" flipH="1">
              <a:off x="381000" y="3200400"/>
              <a:ext cx="6858000" cy="457199"/>
            </a:xfrm>
            <a:prstGeom prst="line">
              <a:avLst/>
            </a:prstGeom>
            <a:ln w="38100">
              <a:solidFill>
                <a:schemeClr val="accent1">
                  <a:alpha val="4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/>
            <p:nvPr/>
          </p:nvCxnSpPr>
          <p:spPr>
            <a:xfrm rot="16200000" flipH="1">
              <a:off x="-609600" y="3276600"/>
              <a:ext cx="6858000" cy="3048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/>
            <p:nvPr/>
          </p:nvCxnSpPr>
          <p:spPr>
            <a:xfrm rot="16200000" flipH="1">
              <a:off x="685801" y="3352799"/>
              <a:ext cx="6858000" cy="152401"/>
            </a:xfrm>
            <a:prstGeom prst="line">
              <a:avLst/>
            </a:prstGeom>
            <a:ln w="50800">
              <a:solidFill>
                <a:schemeClr val="accent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/>
            <p:nvPr/>
          </p:nvCxnSpPr>
          <p:spPr>
            <a:xfrm rot="16200000" flipH="1">
              <a:off x="-304800" y="3352800"/>
              <a:ext cx="6858000" cy="152400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/>
            <p:nvPr/>
          </p:nvCxnSpPr>
          <p:spPr>
            <a:xfrm rot="5400000">
              <a:off x="-1028700" y="3314700"/>
              <a:ext cx="6858000" cy="228600"/>
            </a:xfrm>
            <a:prstGeom prst="line">
              <a:avLst/>
            </a:prstGeom>
            <a:ln w="158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/>
            <p:nvPr/>
          </p:nvCxnSpPr>
          <p:spPr>
            <a:xfrm rot="5400000">
              <a:off x="782955" y="2722245"/>
              <a:ext cx="6858000" cy="1413510"/>
            </a:xfrm>
            <a:prstGeom prst="line">
              <a:avLst/>
            </a:prstGeom>
            <a:ln>
              <a:solidFill>
                <a:schemeClr val="accent1">
                  <a:alpha val="39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/>
            <p:nvPr/>
          </p:nvCxnSpPr>
          <p:spPr>
            <a:xfrm rot="5400000">
              <a:off x="1372552" y="3277552"/>
              <a:ext cx="6858000" cy="302895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/>
            <p:nvPr/>
          </p:nvCxnSpPr>
          <p:spPr>
            <a:xfrm rot="5400000">
              <a:off x="1600200" y="3352800"/>
              <a:ext cx="6858000" cy="15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/>
            <p:nvPr/>
          </p:nvCxnSpPr>
          <p:spPr>
            <a:xfrm rot="5400000">
              <a:off x="659130" y="3227070"/>
              <a:ext cx="6858000" cy="40386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/>
            <p:nvPr/>
          </p:nvCxnSpPr>
          <p:spPr>
            <a:xfrm rot="16200000" flipH="1">
              <a:off x="-128587" y="3252788"/>
              <a:ext cx="6858000" cy="352425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/>
            <p:nvPr/>
          </p:nvCxnSpPr>
          <p:spPr>
            <a:xfrm rot="16200000" flipH="1">
              <a:off x="560070" y="3326130"/>
              <a:ext cx="6858000" cy="2057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/>
            <p:nvPr/>
          </p:nvCxnSpPr>
          <p:spPr>
            <a:xfrm rot="16200000" flipH="1">
              <a:off x="152400" y="3352800"/>
              <a:ext cx="6858000" cy="15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/>
            <p:nvPr/>
          </p:nvCxnSpPr>
          <p:spPr>
            <a:xfrm rot="16200000" flipH="1">
              <a:off x="381000" y="3352800"/>
              <a:ext cx="6858000" cy="152400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/>
          </p:nvCxnSpPr>
          <p:spPr>
            <a:xfrm rot="16200000" flipH="1">
              <a:off x="2743200" y="3352801"/>
              <a:ext cx="6858000" cy="152400"/>
            </a:xfrm>
            <a:prstGeom prst="line">
              <a:avLst/>
            </a:prstGeom>
            <a:ln w="50800">
              <a:solidFill>
                <a:schemeClr val="accent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/>
          </p:nvCxnSpPr>
          <p:spPr>
            <a:xfrm rot="16200000" flipH="1">
              <a:off x="2095501" y="3238501"/>
              <a:ext cx="6858000" cy="381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/>
          </p:nvCxnSpPr>
          <p:spPr>
            <a:xfrm rot="5400000">
              <a:off x="2705100" y="3238501"/>
              <a:ext cx="6858000" cy="381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/>
          </p:nvCxnSpPr>
          <p:spPr>
            <a:xfrm rot="5400000">
              <a:off x="1828801" y="3276600"/>
              <a:ext cx="6857999" cy="304800"/>
            </a:xfrm>
            <a:prstGeom prst="line">
              <a:avLst/>
            </a:prstGeom>
            <a:ln w="28575">
              <a:solidFill>
                <a:schemeClr val="accent1">
                  <a:alpha val="5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/>
          </p:nvCxnSpPr>
          <p:spPr>
            <a:xfrm rot="16200000" flipH="1">
              <a:off x="1066800" y="3200402"/>
              <a:ext cx="6858000" cy="457199"/>
            </a:xfrm>
            <a:prstGeom prst="line">
              <a:avLst/>
            </a:prstGeom>
            <a:ln w="38100">
              <a:solidFill>
                <a:schemeClr val="accent1">
                  <a:alpha val="4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/>
            <p:nvPr/>
          </p:nvCxnSpPr>
          <p:spPr>
            <a:xfrm rot="16200000" flipH="1">
              <a:off x="2362201" y="3352800"/>
              <a:ext cx="6858000" cy="15240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/>
          </p:nvCxnSpPr>
          <p:spPr>
            <a:xfrm rot="5400000">
              <a:off x="2646045" y="2722246"/>
              <a:ext cx="6858000" cy="1413510"/>
            </a:xfrm>
            <a:prstGeom prst="line">
              <a:avLst/>
            </a:prstGeom>
            <a:ln>
              <a:solidFill>
                <a:schemeClr val="accent1">
                  <a:alpha val="56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/>
          </p:nvCxnSpPr>
          <p:spPr>
            <a:xfrm rot="5400000">
              <a:off x="3048952" y="3277553"/>
              <a:ext cx="6858000" cy="302895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/>
          </p:nvCxnSpPr>
          <p:spPr>
            <a:xfrm rot="5400000">
              <a:off x="2895600" y="3276601"/>
              <a:ext cx="6858000" cy="3048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/>
            <p:nvPr/>
          </p:nvCxnSpPr>
          <p:spPr>
            <a:xfrm rot="5400000">
              <a:off x="2388870" y="3227071"/>
              <a:ext cx="6858000" cy="40386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/>
          </p:nvCxnSpPr>
          <p:spPr>
            <a:xfrm rot="16200000" flipH="1">
              <a:off x="2236470" y="3326131"/>
              <a:ext cx="6858000" cy="2057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/>
          </p:nvCxnSpPr>
          <p:spPr>
            <a:xfrm rot="16200000" flipH="1">
              <a:off x="1752600" y="3352801"/>
              <a:ext cx="6858000" cy="15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/>
          </p:nvCxnSpPr>
          <p:spPr>
            <a:xfrm rot="16200000" flipH="1">
              <a:off x="1981200" y="3352800"/>
              <a:ext cx="6858000" cy="152400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/>
          </p:nvCxnSpPr>
          <p:spPr>
            <a:xfrm rot="5400000">
              <a:off x="3467100" y="3314701"/>
              <a:ext cx="6858000" cy="228600"/>
            </a:xfrm>
            <a:prstGeom prst="line">
              <a:avLst/>
            </a:prstGeom>
            <a:ln w="28575">
              <a:solidFill>
                <a:schemeClr val="accent1">
                  <a:alpha val="5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/>
            <p:nvPr/>
          </p:nvCxnSpPr>
          <p:spPr>
            <a:xfrm rot="16200000" flipH="1">
              <a:off x="3467099" y="3314701"/>
              <a:ext cx="6858000" cy="2286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/>
          </p:nvCxnSpPr>
          <p:spPr>
            <a:xfrm rot="5400000">
              <a:off x="4038600" y="3429001"/>
              <a:ext cx="6858000" cy="1588"/>
            </a:xfrm>
            <a:prstGeom prst="line">
              <a:avLst/>
            </a:prstGeom>
            <a:ln w="28575">
              <a:solidFill>
                <a:schemeClr val="accent1">
                  <a:alpha val="5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/>
            <p:nvPr/>
          </p:nvCxnSpPr>
          <p:spPr>
            <a:xfrm rot="16200000" flipH="1">
              <a:off x="3886200" y="3200401"/>
              <a:ext cx="6858000" cy="457200"/>
            </a:xfrm>
            <a:prstGeom prst="line">
              <a:avLst/>
            </a:prstGeom>
            <a:ln>
              <a:solidFill>
                <a:schemeClr val="accent1">
                  <a:alpha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/>
            <p:nvPr/>
          </p:nvCxnSpPr>
          <p:spPr>
            <a:xfrm rot="5400000">
              <a:off x="4000501" y="3238501"/>
              <a:ext cx="6858000" cy="38100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/>
          </p:nvCxnSpPr>
          <p:spPr>
            <a:xfrm rot="16200000" flipH="1">
              <a:off x="4572000" y="3200401"/>
              <a:ext cx="6858000" cy="457199"/>
            </a:xfrm>
            <a:prstGeom prst="line">
              <a:avLst/>
            </a:prstGeom>
            <a:ln w="38100">
              <a:solidFill>
                <a:schemeClr val="accent1">
                  <a:alpha val="4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/>
          </p:nvCxnSpPr>
          <p:spPr>
            <a:xfrm rot="16200000" flipH="1">
              <a:off x="3733800" y="3352800"/>
              <a:ext cx="6858000" cy="152400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/>
            <p:nvPr/>
          </p:nvCxnSpPr>
          <p:spPr>
            <a:xfrm rot="5400000">
              <a:off x="3619500" y="3314700"/>
              <a:ext cx="6858000" cy="228600"/>
            </a:xfrm>
            <a:prstGeom prst="line">
              <a:avLst/>
            </a:prstGeom>
            <a:ln w="158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/>
          </p:nvCxnSpPr>
          <p:spPr>
            <a:xfrm rot="16200000" flipH="1">
              <a:off x="4214813" y="3252788"/>
              <a:ext cx="6858000" cy="352425"/>
            </a:xfrm>
            <a:prstGeom prst="line">
              <a:avLst/>
            </a:prstGeom>
            <a:ln w="15875">
              <a:solidFill>
                <a:schemeClr val="accent1">
                  <a:alpha val="7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/>
            <p:nvPr/>
          </p:nvCxnSpPr>
          <p:spPr>
            <a:xfrm rot="16200000" flipH="1">
              <a:off x="4751070" y="3326131"/>
              <a:ext cx="6858000" cy="2057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/>
          </p:nvCxnSpPr>
          <p:spPr>
            <a:xfrm rot="16200000" flipH="1">
              <a:off x="4343400" y="3352801"/>
              <a:ext cx="6858000" cy="15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/>
          </p:nvCxnSpPr>
          <p:spPr>
            <a:xfrm rot="16200000" flipH="1">
              <a:off x="4572000" y="3352801"/>
              <a:ext cx="6858000" cy="152400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/>
            <p:nvPr/>
          </p:nvCxnSpPr>
          <p:spPr>
            <a:xfrm rot="16200000" flipH="1">
              <a:off x="5257800" y="3352802"/>
              <a:ext cx="6858000" cy="15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/>
            <p:nvPr/>
          </p:nvCxnSpPr>
          <p:spPr>
            <a:xfrm rot="16200000" flipH="1">
              <a:off x="5067300" y="3238502"/>
              <a:ext cx="6858000" cy="381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/>
            <p:nvPr/>
          </p:nvCxnSpPr>
          <p:spPr>
            <a:xfrm rot="5400000">
              <a:off x="5219700" y="3238502"/>
              <a:ext cx="6858000" cy="381000"/>
            </a:xfrm>
            <a:prstGeom prst="line">
              <a:avLst/>
            </a:prstGeom>
            <a:ln w="50800">
              <a:solidFill>
                <a:schemeClr val="accent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/>
          </p:nvCxnSpPr>
          <p:spPr>
            <a:xfrm rot="16200000" flipH="1">
              <a:off x="4876801" y="3352801"/>
              <a:ext cx="6858000" cy="15240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/>
            <p:nvPr/>
          </p:nvCxnSpPr>
          <p:spPr>
            <a:xfrm rot="5400000">
              <a:off x="5527994" y="3318196"/>
              <a:ext cx="6888479" cy="191133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/>
          </p:nvCxnSpPr>
          <p:spPr>
            <a:xfrm rot="5400000">
              <a:off x="4850130" y="3227072"/>
              <a:ext cx="6858000" cy="403860"/>
            </a:xfrm>
            <a:prstGeom prst="line">
              <a:avLst/>
            </a:prstGeom>
            <a:ln w="47625">
              <a:solidFill>
                <a:schemeClr val="accent1">
                  <a:alpha val="6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/>
          </p:nvCxnSpPr>
          <p:spPr>
            <a:xfrm rot="16200000" flipH="1">
              <a:off x="4751070" y="3326132"/>
              <a:ext cx="6858000" cy="2057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/>
            <p:cNvCxnSpPr/>
            <p:nvPr/>
          </p:nvCxnSpPr>
          <p:spPr>
            <a:xfrm rot="5400000">
              <a:off x="5562599" y="3429001"/>
              <a:ext cx="6858002" cy="1588"/>
            </a:xfrm>
            <a:prstGeom prst="line">
              <a:avLst/>
            </a:prstGeom>
            <a:ln w="158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/>
            <p:cNvCxnSpPr/>
            <p:nvPr/>
          </p:nvCxnSpPr>
          <p:spPr>
            <a:xfrm rot="5400000">
              <a:off x="2552700" y="3390900"/>
              <a:ext cx="6858000" cy="76200"/>
            </a:xfrm>
            <a:prstGeom prst="line">
              <a:avLst/>
            </a:prstGeom>
            <a:ln w="38100">
              <a:solidFill>
                <a:schemeClr val="accent1">
                  <a:alpha val="4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Connector 288"/>
            <p:cNvCxnSpPr/>
            <p:nvPr/>
          </p:nvCxnSpPr>
          <p:spPr>
            <a:xfrm rot="16200000" flipH="1">
              <a:off x="3048000" y="3352800"/>
              <a:ext cx="6858000" cy="152400"/>
            </a:xfrm>
            <a:prstGeom prst="line">
              <a:avLst/>
            </a:prstGeom>
            <a:ln w="47625">
              <a:solidFill>
                <a:schemeClr val="accent1">
                  <a:alpha val="6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Connector 291"/>
            <p:cNvCxnSpPr/>
            <p:nvPr/>
          </p:nvCxnSpPr>
          <p:spPr>
            <a:xfrm rot="16200000" flipH="1">
              <a:off x="3238500" y="3238500"/>
              <a:ext cx="6858000" cy="381000"/>
            </a:xfrm>
            <a:prstGeom prst="line">
              <a:avLst/>
            </a:prstGeom>
            <a:ln w="19050">
              <a:solidFill>
                <a:schemeClr val="accent1">
                  <a:alpha val="5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/>
            <p:cNvCxnSpPr/>
            <p:nvPr/>
          </p:nvCxnSpPr>
          <p:spPr>
            <a:xfrm rot="5400000">
              <a:off x="2133600" y="3276600"/>
              <a:ext cx="6858000" cy="304800"/>
            </a:xfrm>
            <a:prstGeom prst="line">
              <a:avLst/>
            </a:prstGeom>
            <a:ln w="47625">
              <a:solidFill>
                <a:schemeClr val="accent1">
                  <a:alpha val="6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Connector 297"/>
            <p:cNvCxnSpPr/>
            <p:nvPr/>
          </p:nvCxnSpPr>
          <p:spPr>
            <a:xfrm rot="16200000" flipH="1">
              <a:off x="3148013" y="3252789"/>
              <a:ext cx="6858000" cy="352425"/>
            </a:xfrm>
            <a:prstGeom prst="line">
              <a:avLst/>
            </a:prstGeom>
            <a:ln w="15875">
              <a:solidFill>
                <a:schemeClr val="accent1">
                  <a:alpha val="7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Straight Connector 298"/>
            <p:cNvCxnSpPr/>
            <p:nvPr/>
          </p:nvCxnSpPr>
          <p:spPr>
            <a:xfrm rot="5400000">
              <a:off x="3771900" y="3238500"/>
              <a:ext cx="6858000" cy="381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Connector 301"/>
            <p:cNvCxnSpPr/>
            <p:nvPr/>
          </p:nvCxnSpPr>
          <p:spPr>
            <a:xfrm rot="5400000">
              <a:off x="4229100" y="2933700"/>
              <a:ext cx="6858000" cy="990600"/>
            </a:xfrm>
            <a:prstGeom prst="line">
              <a:avLst/>
            </a:prstGeom>
            <a:ln w="28575">
              <a:solidFill>
                <a:schemeClr val="accent1">
                  <a:alpha val="5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" name="Straight Connector 306"/>
            <p:cNvCxnSpPr/>
            <p:nvPr/>
          </p:nvCxnSpPr>
          <p:spPr>
            <a:xfrm rot="16200000" flipH="1">
              <a:off x="1371600" y="3200403"/>
              <a:ext cx="6858000" cy="457199"/>
            </a:xfrm>
            <a:prstGeom prst="line">
              <a:avLst/>
            </a:prstGeom>
            <a:ln w="38100">
              <a:solidFill>
                <a:schemeClr val="accent1">
                  <a:alpha val="4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71B6E-28F9-457C-8A75-E7E69BB50F30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29-12-2021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7F5F3-0ABF-4FCB-8769-02BD0372785F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3" name="Rectangle 112"/>
          <p:cNvSpPr/>
          <p:nvPr/>
        </p:nvSpPr>
        <p:spPr>
          <a:xfrm>
            <a:off x="0" y="1905000"/>
            <a:ext cx="4953000" cy="3124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kern="1200" dirty="0">
              <a:solidFill>
                <a:prstClr val="white"/>
              </a:solidFill>
              <a:latin typeface="Tw Cen MT"/>
              <a:ea typeface="+mn-ea"/>
              <a:cs typeface="+mn-cs"/>
            </a:endParaRPr>
          </a:p>
        </p:txBody>
      </p:sp>
      <p:grpSp>
        <p:nvGrpSpPr>
          <p:cNvPr id="94" name="Group 93"/>
          <p:cNvGrpSpPr/>
          <p:nvPr/>
        </p:nvGrpSpPr>
        <p:grpSpPr>
          <a:xfrm>
            <a:off x="0" y="2057400"/>
            <a:ext cx="4801394" cy="2820988"/>
            <a:chOff x="0" y="2057400"/>
            <a:chExt cx="4801394" cy="2820988"/>
          </a:xfrm>
        </p:grpSpPr>
        <p:cxnSp>
          <p:nvCxnSpPr>
            <p:cNvPr id="117" name="Straight Connector 116"/>
            <p:cNvCxnSpPr/>
            <p:nvPr/>
          </p:nvCxnSpPr>
          <p:spPr>
            <a:xfrm>
              <a:off x="0" y="2057400"/>
              <a:ext cx="4800600" cy="1588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/>
            <p:nvPr/>
          </p:nvCxnSpPr>
          <p:spPr>
            <a:xfrm>
              <a:off x="0" y="4876800"/>
              <a:ext cx="4800600" cy="1588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/>
            <p:nvPr/>
          </p:nvCxnSpPr>
          <p:spPr>
            <a:xfrm rot="5400000">
              <a:off x="3391694" y="3467100"/>
              <a:ext cx="2818606" cy="794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" y="2130425"/>
            <a:ext cx="4419600" cy="1600327"/>
          </a:xfrm>
        </p:spPr>
        <p:txBody>
          <a:bodyPr anchor="b">
            <a:normAutofit/>
          </a:bodyPr>
          <a:lstStyle>
            <a:lvl1pPr algn="l">
              <a:defRPr sz="3600" b="1" cap="none" spc="40" baseline="0">
                <a:ln w="13335" cmpd="sng">
                  <a:solidFill>
                    <a:schemeClr val="accent1">
                      <a:lumMod val="5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" y="3733800"/>
            <a:ext cx="4419600" cy="1066800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71B6E-28F9-457C-8A75-E7E69BB50F30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29-12-2021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7F5F3-0ABF-4FCB-8769-02BD0372785F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92"/>
          <p:cNvGrpSpPr/>
          <p:nvPr/>
        </p:nvGrpSpPr>
        <p:grpSpPr>
          <a:xfrm>
            <a:off x="1" y="-30478"/>
            <a:ext cx="9067799" cy="4846320"/>
            <a:chOff x="1" y="-30477"/>
            <a:chExt cx="9067799" cy="4526277"/>
          </a:xfrm>
        </p:grpSpPr>
        <p:cxnSp>
          <p:nvCxnSpPr>
            <p:cNvPr id="8" name="Straight Connector 7"/>
            <p:cNvCxnSpPr/>
            <p:nvPr/>
          </p:nvCxnSpPr>
          <p:spPr>
            <a:xfrm rot="16200000" flipH="1">
              <a:off x="-271665" y="2166212"/>
              <a:ext cx="4505731" cy="15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rot="16200000" flipH="1">
              <a:off x="-462165" y="2051912"/>
              <a:ext cx="4505731" cy="381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rot="5400000">
              <a:off x="-309765" y="2051912"/>
              <a:ext cx="4505731" cy="381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rot="5400000">
              <a:off x="-2062365" y="2128112"/>
              <a:ext cx="4505731" cy="228600"/>
            </a:xfrm>
            <a:prstGeom prst="line">
              <a:avLst/>
            </a:prstGeom>
            <a:ln w="28575">
              <a:solidFill>
                <a:schemeClr val="accent1">
                  <a:alpha val="5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rot="16200000" flipH="1">
              <a:off x="-2138565" y="2128112"/>
              <a:ext cx="4505731" cy="2286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rot="16200000" flipH="1">
              <a:off x="-195465" y="1785212"/>
              <a:ext cx="4505731" cy="914400"/>
            </a:xfrm>
            <a:prstGeom prst="line">
              <a:avLst/>
            </a:prstGeom>
            <a:ln w="28575">
              <a:solidFill>
                <a:schemeClr val="accent1">
                  <a:alpha val="5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rot="16200000" flipH="1">
              <a:off x="-1643265" y="2013812"/>
              <a:ext cx="4505731" cy="457200"/>
            </a:xfrm>
            <a:prstGeom prst="line">
              <a:avLst/>
            </a:prstGeom>
            <a:ln>
              <a:solidFill>
                <a:schemeClr val="accent1">
                  <a:alpha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rot="5400000">
              <a:off x="-1528964" y="2051912"/>
              <a:ext cx="4505731" cy="38100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rot="16200000" flipH="1">
              <a:off x="-957465" y="2013812"/>
              <a:ext cx="4505731" cy="457199"/>
            </a:xfrm>
            <a:prstGeom prst="line">
              <a:avLst/>
            </a:prstGeom>
            <a:ln w="38100">
              <a:solidFill>
                <a:schemeClr val="accent1">
                  <a:alpha val="4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rot="16200000" flipH="1">
              <a:off x="-1948065" y="2090012"/>
              <a:ext cx="4505731" cy="3048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rot="16200000" flipH="1">
              <a:off x="-652664" y="2166211"/>
              <a:ext cx="4505731" cy="152401"/>
            </a:xfrm>
            <a:prstGeom prst="line">
              <a:avLst/>
            </a:prstGeom>
            <a:ln w="57150">
              <a:solidFill>
                <a:schemeClr val="accent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rot="16200000" flipH="1">
              <a:off x="-1643265" y="2166212"/>
              <a:ext cx="4505731" cy="152400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rot="16200000" flipH="1">
              <a:off x="-1790700" y="2019300"/>
              <a:ext cx="4495800" cy="457200"/>
            </a:xfrm>
            <a:prstGeom prst="line">
              <a:avLst/>
            </a:prstGeom>
            <a:ln w="158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rot="5400000">
              <a:off x="-555510" y="1535657"/>
              <a:ext cx="4505731" cy="1413510"/>
            </a:xfrm>
            <a:prstGeom prst="line">
              <a:avLst/>
            </a:prstGeom>
            <a:ln>
              <a:solidFill>
                <a:schemeClr val="accent1">
                  <a:alpha val="39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rot="5400000">
              <a:off x="34087" y="2090964"/>
              <a:ext cx="4505731" cy="302895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rot="5400000">
              <a:off x="261735" y="2090012"/>
              <a:ext cx="4505731" cy="3048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rot="5400000">
              <a:off x="-679335" y="2040482"/>
              <a:ext cx="4505731" cy="40386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rot="16200000" flipH="1">
              <a:off x="-1467052" y="2066200"/>
              <a:ext cx="4505731" cy="352425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rot="16200000" flipH="1">
              <a:off x="-778395" y="2139542"/>
              <a:ext cx="4505731" cy="2057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rot="16200000" flipH="1">
              <a:off x="-1186065" y="2166212"/>
              <a:ext cx="4505731" cy="15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rot="16200000" flipH="1">
              <a:off x="-957465" y="2166212"/>
              <a:ext cx="4505731" cy="152400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rot="16200000" flipH="1">
              <a:off x="2242935" y="2166212"/>
              <a:ext cx="4505731" cy="15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rot="16200000" flipH="1">
              <a:off x="2052435" y="2051912"/>
              <a:ext cx="4505731" cy="381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rot="5400000">
              <a:off x="2204835" y="2051912"/>
              <a:ext cx="4505731" cy="381000"/>
            </a:xfrm>
            <a:prstGeom prst="line">
              <a:avLst/>
            </a:prstGeom>
            <a:ln w="47625">
              <a:solidFill>
                <a:schemeClr val="accent1">
                  <a:alpha val="6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 rot="5400000">
              <a:off x="452235" y="2128112"/>
              <a:ext cx="4505731" cy="228600"/>
            </a:xfrm>
            <a:prstGeom prst="line">
              <a:avLst/>
            </a:prstGeom>
            <a:ln w="28575">
              <a:solidFill>
                <a:schemeClr val="accent1">
                  <a:alpha val="5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 rot="16200000" flipH="1">
              <a:off x="376035" y="2128112"/>
              <a:ext cx="4505731" cy="2286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rot="5400000">
              <a:off x="1023735" y="2242139"/>
              <a:ext cx="4505731" cy="1588"/>
            </a:xfrm>
            <a:prstGeom prst="line">
              <a:avLst/>
            </a:prstGeom>
            <a:ln w="28575">
              <a:solidFill>
                <a:schemeClr val="accent1">
                  <a:alpha val="5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rot="16200000" flipH="1">
              <a:off x="871335" y="2013812"/>
              <a:ext cx="4505731" cy="457200"/>
            </a:xfrm>
            <a:prstGeom prst="line">
              <a:avLst/>
            </a:prstGeom>
            <a:ln w="47625">
              <a:solidFill>
                <a:schemeClr val="accent1">
                  <a:alpha val="6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 rot="5400000">
              <a:off x="985636" y="2051912"/>
              <a:ext cx="4505731" cy="38100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rot="16200000" flipH="1">
              <a:off x="1557135" y="2013812"/>
              <a:ext cx="4505731" cy="457199"/>
            </a:xfrm>
            <a:prstGeom prst="line">
              <a:avLst/>
            </a:prstGeom>
            <a:ln w="38100">
              <a:solidFill>
                <a:schemeClr val="accent1">
                  <a:alpha val="4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 rot="16200000" flipH="1">
              <a:off x="566535" y="2090012"/>
              <a:ext cx="4505731" cy="3048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 rot="16200000" flipH="1">
              <a:off x="1861936" y="2166211"/>
              <a:ext cx="4505731" cy="15240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 rot="16200000" flipH="1">
              <a:off x="871335" y="2166212"/>
              <a:ext cx="4505731" cy="152400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 rot="5400000">
              <a:off x="147435" y="2128112"/>
              <a:ext cx="4505731" cy="228600"/>
            </a:xfrm>
            <a:prstGeom prst="line">
              <a:avLst/>
            </a:prstGeom>
            <a:ln w="158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 rot="5400000">
              <a:off x="1959090" y="1535657"/>
              <a:ext cx="4505731" cy="1413510"/>
            </a:xfrm>
            <a:prstGeom prst="line">
              <a:avLst/>
            </a:prstGeom>
            <a:ln>
              <a:solidFill>
                <a:schemeClr val="accent1">
                  <a:alpha val="39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rot="5400000">
              <a:off x="2548687" y="2090964"/>
              <a:ext cx="4505731" cy="302895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rot="5400000">
              <a:off x="2776335" y="2166212"/>
              <a:ext cx="4505731" cy="15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 rot="5400000">
              <a:off x="1835265" y="2040482"/>
              <a:ext cx="4505731" cy="40386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 rot="16200000" flipH="1">
              <a:off x="1047548" y="2066200"/>
              <a:ext cx="4505731" cy="352425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 rot="16200000" flipH="1">
              <a:off x="1736205" y="2139542"/>
              <a:ext cx="4505731" cy="2057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 rot="16200000" flipH="1">
              <a:off x="1328535" y="2166212"/>
              <a:ext cx="4505731" cy="15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 rot="16200000" flipH="1">
              <a:off x="1557135" y="2166212"/>
              <a:ext cx="4505731" cy="152400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 rot="16200000" flipH="1">
              <a:off x="3919335" y="2166212"/>
              <a:ext cx="4505731" cy="152400"/>
            </a:xfrm>
            <a:prstGeom prst="line">
              <a:avLst/>
            </a:prstGeom>
            <a:ln w="57150">
              <a:solidFill>
                <a:schemeClr val="accent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 rot="16200000" flipH="1">
              <a:off x="3271636" y="2051912"/>
              <a:ext cx="4505731" cy="381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 rot="5400000">
              <a:off x="3881235" y="2051912"/>
              <a:ext cx="4505731" cy="381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 rot="5400000">
              <a:off x="3004936" y="2090012"/>
              <a:ext cx="4505730" cy="304800"/>
            </a:xfrm>
            <a:prstGeom prst="line">
              <a:avLst/>
            </a:prstGeom>
            <a:ln w="28575">
              <a:solidFill>
                <a:schemeClr val="accent1">
                  <a:alpha val="5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 rot="16200000" flipH="1">
              <a:off x="2242935" y="2013813"/>
              <a:ext cx="4505731" cy="457199"/>
            </a:xfrm>
            <a:prstGeom prst="line">
              <a:avLst/>
            </a:prstGeom>
            <a:ln w="38100">
              <a:solidFill>
                <a:schemeClr val="accent1">
                  <a:alpha val="4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 rot="16200000" flipH="1">
              <a:off x="3538336" y="2166212"/>
              <a:ext cx="4505731" cy="15240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 rot="5400000">
              <a:off x="3822180" y="1535657"/>
              <a:ext cx="4505731" cy="1413510"/>
            </a:xfrm>
            <a:prstGeom prst="line">
              <a:avLst/>
            </a:prstGeom>
            <a:ln>
              <a:solidFill>
                <a:schemeClr val="accent1">
                  <a:alpha val="56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 rot="5400000">
              <a:off x="4225087" y="2090965"/>
              <a:ext cx="4505731" cy="302895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 rot="5400000">
              <a:off x="4071735" y="2090012"/>
              <a:ext cx="4505731" cy="3048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 rot="5400000">
              <a:off x="3565005" y="2040482"/>
              <a:ext cx="4505731" cy="40386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 rot="16200000" flipH="1">
              <a:off x="3412605" y="2139542"/>
              <a:ext cx="4505731" cy="2057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 rot="16200000" flipH="1">
              <a:off x="2928735" y="2166212"/>
              <a:ext cx="4505731" cy="152400"/>
            </a:xfrm>
            <a:prstGeom prst="line">
              <a:avLst/>
            </a:prstGeom>
            <a:ln w="57150">
              <a:solidFill>
                <a:schemeClr val="accent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 rot="16200000" flipH="1">
              <a:off x="3081135" y="2166212"/>
              <a:ext cx="4505731" cy="152400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 rot="5400000">
              <a:off x="4643235" y="2128112"/>
              <a:ext cx="4505731" cy="228600"/>
            </a:xfrm>
            <a:prstGeom prst="line">
              <a:avLst/>
            </a:prstGeom>
            <a:ln w="28575">
              <a:solidFill>
                <a:schemeClr val="accent1">
                  <a:alpha val="5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 rot="16200000" flipH="1">
              <a:off x="4643234" y="2128112"/>
              <a:ext cx="4505731" cy="2286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 rot="5400000">
              <a:off x="5214735" y="2242140"/>
              <a:ext cx="4505731" cy="1588"/>
            </a:xfrm>
            <a:prstGeom prst="line">
              <a:avLst/>
            </a:prstGeom>
            <a:ln w="28575">
              <a:solidFill>
                <a:schemeClr val="accent1">
                  <a:alpha val="5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 rot="16200000" flipH="1">
              <a:off x="5062335" y="2013812"/>
              <a:ext cx="4505731" cy="457200"/>
            </a:xfrm>
            <a:prstGeom prst="line">
              <a:avLst/>
            </a:prstGeom>
            <a:ln>
              <a:solidFill>
                <a:schemeClr val="accent1">
                  <a:alpha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 rot="5400000">
              <a:off x="5176636" y="2051912"/>
              <a:ext cx="4505731" cy="38100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 rot="16200000" flipH="1">
              <a:off x="5748135" y="2013813"/>
              <a:ext cx="4505731" cy="457199"/>
            </a:xfrm>
            <a:prstGeom prst="line">
              <a:avLst/>
            </a:prstGeom>
            <a:ln w="38100">
              <a:solidFill>
                <a:schemeClr val="accent1">
                  <a:alpha val="4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 rot="16200000" flipH="1">
              <a:off x="4909935" y="2166212"/>
              <a:ext cx="4505731" cy="152400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 rot="5400000">
              <a:off x="4795635" y="2128112"/>
              <a:ext cx="4505731" cy="228600"/>
            </a:xfrm>
            <a:prstGeom prst="line">
              <a:avLst/>
            </a:prstGeom>
            <a:ln w="158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 rot="16200000" flipH="1">
              <a:off x="5390948" y="2066200"/>
              <a:ext cx="4505731" cy="352425"/>
            </a:xfrm>
            <a:prstGeom prst="line">
              <a:avLst/>
            </a:prstGeom>
            <a:ln w="15875">
              <a:solidFill>
                <a:schemeClr val="accent1">
                  <a:alpha val="7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 rot="16200000" flipH="1">
              <a:off x="5927205" y="2139542"/>
              <a:ext cx="4505731" cy="2057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 rot="16200000" flipH="1">
              <a:off x="5519535" y="2166212"/>
              <a:ext cx="4505731" cy="15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 rot="16200000" flipH="1">
              <a:off x="5748135" y="2166212"/>
              <a:ext cx="4505731" cy="152400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 rot="16200000" flipH="1">
              <a:off x="6433935" y="2166213"/>
              <a:ext cx="4505731" cy="15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 rot="16200000" flipH="1">
              <a:off x="6243435" y="2051913"/>
              <a:ext cx="4505731" cy="381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 rot="5400000">
              <a:off x="6395835" y="2051913"/>
              <a:ext cx="4505731" cy="381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 rot="16200000" flipH="1">
              <a:off x="6052936" y="2166212"/>
              <a:ext cx="4505731" cy="15240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/>
          </p:nvCxnSpPr>
          <p:spPr>
            <a:xfrm rot="5400000">
              <a:off x="6709356" y="2136834"/>
              <a:ext cx="4525755" cy="191133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 rot="5400000">
              <a:off x="6026265" y="2040483"/>
              <a:ext cx="4505731" cy="403860"/>
            </a:xfrm>
            <a:prstGeom prst="line">
              <a:avLst/>
            </a:prstGeom>
            <a:ln w="47625">
              <a:solidFill>
                <a:schemeClr val="accent1">
                  <a:alpha val="6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/>
            <p:nvPr/>
          </p:nvCxnSpPr>
          <p:spPr>
            <a:xfrm rot="16200000" flipH="1">
              <a:off x="5927205" y="2139543"/>
              <a:ext cx="4505731" cy="2057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/>
            <p:nvPr/>
          </p:nvCxnSpPr>
          <p:spPr>
            <a:xfrm rot="5400000">
              <a:off x="6738734" y="2242140"/>
              <a:ext cx="4505732" cy="1588"/>
            </a:xfrm>
            <a:prstGeom prst="line">
              <a:avLst/>
            </a:prstGeom>
            <a:ln w="158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/>
          </p:nvCxnSpPr>
          <p:spPr>
            <a:xfrm rot="5400000">
              <a:off x="3728835" y="2204312"/>
              <a:ext cx="4505731" cy="76200"/>
            </a:xfrm>
            <a:prstGeom prst="line">
              <a:avLst/>
            </a:prstGeom>
            <a:ln w="38100">
              <a:solidFill>
                <a:schemeClr val="accent1">
                  <a:alpha val="4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/>
            <p:nvPr/>
          </p:nvCxnSpPr>
          <p:spPr>
            <a:xfrm rot="16200000" flipH="1">
              <a:off x="4224135" y="2166212"/>
              <a:ext cx="4505731" cy="152400"/>
            </a:xfrm>
            <a:prstGeom prst="line">
              <a:avLst/>
            </a:prstGeom>
            <a:ln w="47625">
              <a:solidFill>
                <a:schemeClr val="accent1">
                  <a:alpha val="6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/>
          </p:nvCxnSpPr>
          <p:spPr>
            <a:xfrm rot="16200000" flipH="1">
              <a:off x="4414635" y="2051912"/>
              <a:ext cx="4505731" cy="381000"/>
            </a:xfrm>
            <a:prstGeom prst="line">
              <a:avLst/>
            </a:prstGeom>
            <a:ln w="19050">
              <a:solidFill>
                <a:schemeClr val="accent1">
                  <a:alpha val="5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/>
            <p:nvPr/>
          </p:nvCxnSpPr>
          <p:spPr>
            <a:xfrm rot="5400000">
              <a:off x="3309735" y="2090012"/>
              <a:ext cx="4505731" cy="304800"/>
            </a:xfrm>
            <a:prstGeom prst="line">
              <a:avLst/>
            </a:prstGeom>
            <a:ln w="47625">
              <a:solidFill>
                <a:schemeClr val="accent1">
                  <a:alpha val="6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/>
            <p:nvPr/>
          </p:nvCxnSpPr>
          <p:spPr>
            <a:xfrm rot="16200000" flipH="1">
              <a:off x="4324148" y="2066200"/>
              <a:ext cx="4505731" cy="352425"/>
            </a:xfrm>
            <a:prstGeom prst="line">
              <a:avLst/>
            </a:prstGeom>
            <a:ln w="15875">
              <a:solidFill>
                <a:schemeClr val="accent1">
                  <a:alpha val="7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/>
            <p:nvPr/>
          </p:nvCxnSpPr>
          <p:spPr>
            <a:xfrm rot="5400000">
              <a:off x="4948035" y="2051912"/>
              <a:ext cx="4505731" cy="381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/>
            <p:nvPr/>
          </p:nvCxnSpPr>
          <p:spPr>
            <a:xfrm rot="5400000">
              <a:off x="5405235" y="1747112"/>
              <a:ext cx="4505731" cy="990600"/>
            </a:xfrm>
            <a:prstGeom prst="line">
              <a:avLst/>
            </a:prstGeom>
            <a:ln w="28575">
              <a:solidFill>
                <a:schemeClr val="accent1">
                  <a:alpha val="5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/>
            <p:nvPr/>
          </p:nvCxnSpPr>
          <p:spPr>
            <a:xfrm rot="16200000" flipH="1">
              <a:off x="2547735" y="2013814"/>
              <a:ext cx="4505731" cy="457199"/>
            </a:xfrm>
            <a:prstGeom prst="line">
              <a:avLst/>
            </a:prstGeom>
            <a:ln w="38100">
              <a:solidFill>
                <a:schemeClr val="accent1">
                  <a:alpha val="4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4" name="Rectangle 93"/>
          <p:cNvSpPr/>
          <p:nvPr/>
        </p:nvSpPr>
        <p:spPr>
          <a:xfrm>
            <a:off x="0" y="4311168"/>
            <a:ext cx="9144000" cy="1905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kern="1200" dirty="0">
              <a:solidFill>
                <a:prstClr val="white"/>
              </a:solidFill>
              <a:latin typeface="Tw Cen MT"/>
              <a:ea typeface="+mn-ea"/>
              <a:cs typeface="+mn-cs"/>
            </a:endParaRPr>
          </a:p>
        </p:txBody>
      </p:sp>
      <p:cxnSp>
        <p:nvCxnSpPr>
          <p:cNvPr id="96" name="Straight Connector 95"/>
          <p:cNvCxnSpPr/>
          <p:nvPr/>
        </p:nvCxnSpPr>
        <p:spPr>
          <a:xfrm>
            <a:off x="0" y="4387368"/>
            <a:ext cx="9144000" cy="1588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>
            <a:off x="0" y="6138380"/>
            <a:ext cx="9144000" cy="1588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621364"/>
            <a:ext cx="8305800" cy="414649"/>
          </a:xfrm>
        </p:spPr>
        <p:txBody>
          <a:bodyPr anchor="t"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5" name="Title 94"/>
          <p:cNvSpPr>
            <a:spLocks noGrp="1"/>
          </p:cNvSpPr>
          <p:nvPr>
            <p:ph type="title"/>
          </p:nvPr>
        </p:nvSpPr>
        <p:spPr>
          <a:xfrm>
            <a:off x="457200" y="4463568"/>
            <a:ext cx="83058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71B6E-28F9-457C-8A75-E7E69BB50F30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29-12-2021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1" name="Footer Placeholder 9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2" name="Slide Number Placeholder 9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7F5F3-0ABF-4FCB-8769-02BD0372785F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71B6E-28F9-457C-8A75-E7E69BB50F30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29-12-2021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7F5F3-0ABF-4FCB-8769-02BD0372785F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 algn="ctr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 algn="ctr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71B6E-28F9-457C-8A75-E7E69BB50F30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29-12-2021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7F5F3-0ABF-4FCB-8769-02BD0372785F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71B6E-28F9-457C-8A75-E7E69BB50F30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29-12-2021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7F5F3-0ABF-4FCB-8769-02BD0372785F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71B6E-28F9-457C-8A75-E7E69BB50F30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29-12-2021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7F5F3-0ABF-4FCB-8769-02BD0372785F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00400" y="273050"/>
            <a:ext cx="548640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71B6E-28F9-457C-8A75-E7E69BB50F30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29-12-2021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7F5F3-0ABF-4FCB-8769-02BD0372785F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0" y="1563624"/>
            <a:ext cx="2761488" cy="3313176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kern="1200" dirty="0">
              <a:solidFill>
                <a:prstClr val="white"/>
              </a:solidFill>
              <a:latin typeface="Tw Cen MT"/>
              <a:ea typeface="+mn-ea"/>
              <a:cs typeface="+mn-cs"/>
            </a:endParaRPr>
          </a:p>
        </p:txBody>
      </p:sp>
      <p:cxnSp>
        <p:nvCxnSpPr>
          <p:cNvPr id="39" name="Straight Connector 38"/>
          <p:cNvCxnSpPr/>
          <p:nvPr/>
        </p:nvCxnSpPr>
        <p:spPr>
          <a:xfrm rot="5400000">
            <a:off x="1128157" y="3221339"/>
            <a:ext cx="3017520" cy="794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0" y="1712976"/>
            <a:ext cx="2651760" cy="1588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0" y="4733544"/>
            <a:ext cx="2651760" cy="1588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901952"/>
            <a:ext cx="2377440" cy="137160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tabLst>
                <a:tab pos="3830638" algn="l"/>
              </a:tabLst>
              <a:defRPr lang="en-US" sz="2600" b="1" kern="1200" cap="none" spc="20" baseline="0" dirty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2400" y="3273552"/>
            <a:ext cx="2377440" cy="137160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71B6E-28F9-457C-8A75-E7E69BB50F30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29-12-2021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7F5F3-0ABF-4FCB-8769-02BD0372785F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9825464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200400" y="381000"/>
            <a:ext cx="5562600" cy="5638800"/>
          </a:xfrm>
          <a:solidFill>
            <a:schemeClr val="bg2"/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71B6E-28F9-457C-8A75-E7E69BB50F30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29-12-2021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7F5F3-0ABF-4FCB-8769-02BD0372785F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0" y="1563624"/>
            <a:ext cx="2761488" cy="3313176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kern="1200" dirty="0">
              <a:solidFill>
                <a:prstClr val="white"/>
              </a:solidFill>
              <a:latin typeface="Tw Cen MT"/>
              <a:ea typeface="+mn-ea"/>
              <a:cs typeface="+mn-cs"/>
            </a:endParaRPr>
          </a:p>
        </p:txBody>
      </p:sp>
      <p:cxnSp>
        <p:nvCxnSpPr>
          <p:cNvPr id="34" name="Straight Connector 33"/>
          <p:cNvCxnSpPr/>
          <p:nvPr/>
        </p:nvCxnSpPr>
        <p:spPr>
          <a:xfrm rot="5400000">
            <a:off x="1128157" y="3221339"/>
            <a:ext cx="3017520" cy="794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0" y="1712976"/>
            <a:ext cx="2651760" cy="1588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0" y="4733544"/>
            <a:ext cx="2651760" cy="1588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448" y="1905000"/>
            <a:ext cx="2377440" cy="1371600"/>
          </a:xfrm>
        </p:spPr>
        <p:txBody>
          <a:bodyPr anchor="b">
            <a:normAutofit/>
          </a:bodyPr>
          <a:lstStyle>
            <a:lvl1pPr algn="l">
              <a:defRPr sz="2600" b="1" cap="none" spc="20" baseline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2400" y="3276600"/>
            <a:ext cx="2377440" cy="137160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71B6E-28F9-457C-8A75-E7E69BB50F30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29-12-2021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7F5F3-0ABF-4FCB-8769-02BD0372785F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71B6E-28F9-457C-8A75-E7E69BB50F30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29-12-2021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7F5F3-0ABF-4FCB-8769-02BD0372785F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71B6E-28F9-457C-8A75-E7E69BB50F30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29-12-2021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7F5F3-0ABF-4FCB-8769-02BD0372785F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5543849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71B6E-28F9-457C-8A75-E7E69BB50F30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29-12-2021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7F5F3-0ABF-4FCB-8769-02BD0372785F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050030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5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71B6E-28F9-457C-8A75-E7E69BB50F30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29-12-2021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7F5F3-0ABF-4FCB-8769-02BD0372785F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3417707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2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2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71B6E-28F9-457C-8A75-E7E69BB50F30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29-12-2021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7F5F3-0ABF-4FCB-8769-02BD0372785F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4727267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2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2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71B6E-28F9-457C-8A75-E7E69BB50F30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29-12-2021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7F5F3-0ABF-4FCB-8769-02BD0372785F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1156105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71B6E-28F9-457C-8A75-E7E69BB50F30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29-12-2021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7F5F3-0ABF-4FCB-8769-02BD0372785F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0886243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71B6E-28F9-457C-8A75-E7E69BB50F30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29-12-2021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7F5F3-0ABF-4FCB-8769-02BD0372785F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7905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71B6E-28F9-457C-8A75-E7E69BB50F30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29-12-2021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7F5F3-0ABF-4FCB-8769-02BD0372785F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5553195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1" y="273052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71B6E-28F9-457C-8A75-E7E69BB50F30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29-12-2021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7F5F3-0ABF-4FCB-8769-02BD0372785F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5418959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71B6E-28F9-457C-8A75-E7E69BB50F30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29-12-2021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7F5F3-0ABF-4FCB-8769-02BD0372785F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7384294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71B6E-28F9-457C-8A75-E7E69BB50F30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29-12-2021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7F5F3-0ABF-4FCB-8769-02BD0372785F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4759113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71B6E-28F9-457C-8A75-E7E69BB50F30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29-12-2021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7F5F3-0ABF-4FCB-8769-02BD0372785F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3036018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71B6E-28F9-457C-8A75-E7E69BB50F30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29-12-2021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7F5F3-0ABF-4FCB-8769-02BD0372785F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1733957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71B6E-28F9-457C-8A75-E7E69BB50F30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29-12-2021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7F5F3-0ABF-4FCB-8769-02BD0372785F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4163887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5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71B6E-28F9-457C-8A75-E7E69BB50F30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29-12-2021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7F5F3-0ABF-4FCB-8769-02BD0372785F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3613007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2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2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71B6E-28F9-457C-8A75-E7E69BB50F30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29-12-2021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7F5F3-0ABF-4FCB-8769-02BD0372785F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7692962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2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2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71B6E-28F9-457C-8A75-E7E69BB50F30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29-12-2021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7F5F3-0ABF-4FCB-8769-02BD0372785F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2627771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71B6E-28F9-457C-8A75-E7E69BB50F30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29-12-2021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7F5F3-0ABF-4FCB-8769-02BD0372785F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53029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71B6E-28F9-457C-8A75-E7E69BB50F30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29-12-2021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7F5F3-0ABF-4FCB-8769-02BD0372785F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5627212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71B6E-28F9-457C-8A75-E7E69BB50F30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29-12-2021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7F5F3-0ABF-4FCB-8769-02BD0372785F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4695694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1" y="273052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71B6E-28F9-457C-8A75-E7E69BB50F30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29-12-2021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7F5F3-0ABF-4FCB-8769-02BD0372785F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3397959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71B6E-28F9-457C-8A75-E7E69BB50F30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29-12-2021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7F5F3-0ABF-4FCB-8769-02BD0372785F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7616062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71B6E-28F9-457C-8A75-E7E69BB50F30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29-12-2021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7F5F3-0ABF-4FCB-8769-02BD0372785F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751548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71B6E-28F9-457C-8A75-E7E69BB50F30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29-12-2021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7F5F3-0ABF-4FCB-8769-02BD0372785F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2518372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ctrTitle"/>
          </p:nvPr>
        </p:nvSpPr>
        <p:spPr>
          <a:xfrm>
            <a:off x="1432560" y="359898"/>
            <a:ext cx="7406640" cy="1472184"/>
          </a:xfrm>
        </p:spPr>
        <p:txBody>
          <a:bodyPr anchor="b"/>
          <a:lstStyle>
            <a:lvl1pPr algn="l">
              <a:defRPr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22" name="Subtitle 21"/>
          <p:cNvSpPr>
            <a:spLocks noGrp="1"/>
          </p:cNvSpPr>
          <p:nvPr>
            <p:ph type="subTitle" idx="1"/>
          </p:nvPr>
        </p:nvSpPr>
        <p:spPr>
          <a:xfrm>
            <a:off x="1432560" y="1850064"/>
            <a:ext cx="7406640" cy="1752600"/>
          </a:xfrm>
        </p:spPr>
        <p:txBody>
          <a:bodyPr tIns="0"/>
          <a:lstStyle>
            <a:lvl1pPr marL="27432" indent="0" algn="l">
              <a:buNone/>
              <a:defRPr sz="26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71B6E-28F9-457C-8A75-E7E69BB50F30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29-12-2021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7F5F3-0ABF-4FCB-8769-02BD0372785F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921433" y="1413802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/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1157176" y="1345016"/>
            <a:ext cx="64008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/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3002363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71B6E-28F9-457C-8A75-E7E69BB50F30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29-12-2021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7F5F3-0ABF-4FCB-8769-02BD0372785F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9868931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282891" y="-54"/>
            <a:ext cx="68580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8392" y="2600325"/>
            <a:ext cx="6400800" cy="2286000"/>
          </a:xfrm>
        </p:spPr>
        <p:txBody>
          <a:bodyPr anchor="t"/>
          <a:lstStyle>
            <a:lvl1pPr algn="l">
              <a:lnSpc>
                <a:spcPts val="4500"/>
              </a:lnSpc>
              <a:buNone/>
              <a:defRPr sz="4000" b="1" cap="all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8392" y="1066800"/>
            <a:ext cx="6400800" cy="1509712"/>
          </a:xfrm>
        </p:spPr>
        <p:txBody>
          <a:bodyPr anchor="b"/>
          <a:lstStyle>
            <a:lvl1pPr marL="18288" indent="0">
              <a:lnSpc>
                <a:spcPts val="2300"/>
              </a:lnSpc>
              <a:spcBef>
                <a:spcPts val="0"/>
              </a:spcBef>
              <a:buNone/>
              <a:defRPr sz="20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71B6E-28F9-457C-8A75-E7E69BB50F30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29-12-2021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7F5F3-0ABF-4FCB-8769-02BD0372785F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Rectangle 9"/>
          <p:cNvSpPr/>
          <p:nvPr/>
        </p:nvSpPr>
        <p:spPr bwMode="invGray">
          <a:xfrm>
            <a:off x="2286000" y="0"/>
            <a:ext cx="762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2172321" y="2814656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/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2408064" y="2745870"/>
            <a:ext cx="64008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/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9754259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3560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7608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71B6E-28F9-457C-8A75-E7E69BB50F30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29-12-2021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7F5F3-0ABF-4FCB-8769-02BD0372785F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1239432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160336"/>
            <a:ext cx="8229600" cy="1143000"/>
          </a:xfrm>
        </p:spPr>
        <p:txBody>
          <a:bodyPr anchor="ctr"/>
          <a:lstStyle>
            <a:lvl1pPr algn="ctr">
              <a:defRPr sz="4500" b="1" cap="none" baseline="0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6344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71B6E-28F9-457C-8A75-E7E69BB50F30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29-12-2021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7F5F3-0ABF-4FCB-8769-02BD0372785F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654009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71B6E-28F9-457C-8A75-E7E69BB50F30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29-12-2021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7F5F3-0ABF-4FCB-8769-02BD0372785F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0548660"/>
      </p:ext>
    </p:extLst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 anchor="ctr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71B6E-28F9-457C-8A75-E7E69BB50F30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29-12-2021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7F5F3-0ABF-4FCB-8769-02BD0372785F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6864808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014984" y="0"/>
            <a:ext cx="8129016" cy="6858000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71B6E-28F9-457C-8A75-E7E69BB50F30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29-12-2021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7F5F3-0ABF-4FCB-8769-02BD0372785F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ectangle 5"/>
          <p:cNvSpPr/>
          <p:nvPr/>
        </p:nvSpPr>
        <p:spPr bwMode="invGray">
          <a:xfrm>
            <a:off x="1014984" y="-54"/>
            <a:ext cx="73152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7287600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6778"/>
            <a:ext cx="3810000" cy="1162050"/>
          </a:xfrm>
          <a:ln>
            <a:noFill/>
          </a:ln>
        </p:spPr>
        <p:txBody>
          <a:bodyPr anchor="b"/>
          <a:lstStyle>
            <a:lvl1pPr algn="l">
              <a:lnSpc>
                <a:spcPts val="2000"/>
              </a:lnSpc>
              <a:buNone/>
              <a:defRPr sz="2200" b="1" cap="all" baseline="0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57200" y="1406964"/>
            <a:ext cx="3810000" cy="698500"/>
          </a:xfrm>
        </p:spPr>
        <p:txBody>
          <a:bodyPr/>
          <a:lstStyle>
            <a:lvl1pPr marL="4572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57200" y="2133602"/>
            <a:ext cx="8153400" cy="39925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71B6E-28F9-457C-8A75-E7E69BB50F30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29-12-2021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7F5F3-0ABF-4FCB-8769-02BD0372785F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7998095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6896" y="1066800"/>
            <a:ext cx="2743200" cy="1981200"/>
          </a:xfrm>
        </p:spPr>
        <p:txBody>
          <a:bodyPr anchor="b">
            <a:noAutofit/>
          </a:bodyPr>
          <a:lstStyle>
            <a:lvl1pPr algn="l">
              <a:buNone/>
              <a:defRPr sz="2100" b="1">
                <a:effectLst/>
              </a:defRPr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71B6E-28F9-457C-8A75-E7E69BB50F30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29-12-2021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7F5F3-0ABF-4FCB-8769-02BD0372785F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62000" y="1066800"/>
            <a:ext cx="4572000" cy="4572000"/>
          </a:xfrm>
          <a:prstGeom prst="rect">
            <a:avLst/>
          </a:prstGeom>
          <a:solidFill>
            <a:srgbClr val="FFFFFF"/>
          </a:solidFill>
          <a:ln w="88900" cap="sq">
            <a:solidFill>
              <a:srgbClr val="FFFFFF"/>
            </a:solidFill>
            <a:miter lim="800000"/>
          </a:ln>
          <a:effectLst>
            <a:outerShdw blurRad="55500" dist="18500" dir="5400000" algn="tl" rotWithShape="0">
              <a:srgbClr val="000000">
                <a:alpha val="3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635">
            <a:bevelT w="25400" h="19050"/>
            <a:contourClr>
              <a:srgbClr val="969696"/>
            </a:contourClr>
          </a:sp3d>
        </p:spPr>
        <p:txBody>
          <a:bodyPr lIns="91440" tIns="274320" rtlCol="0" anchor="t">
            <a:normAutofit/>
          </a:bodyPr>
          <a:lstStyle/>
          <a:p>
            <a:pPr indent="-283464">
              <a:lnSpc>
                <a:spcPts val="3000"/>
              </a:lnSpc>
              <a:spcBef>
                <a:spcPts val="600"/>
              </a:spcBef>
              <a:buClr>
                <a:srgbClr val="3891A7"/>
              </a:buClr>
              <a:buSzPct val="80000"/>
              <a:buFont typeface="Wingdings 2"/>
              <a:buNone/>
            </a:pPr>
            <a:endParaRPr lang="en-US" sz="3200" dirty="0">
              <a:solidFill>
                <a:prstClr val="black"/>
              </a:solidFill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38200" y="1143005"/>
            <a:ext cx="4419600" cy="3514531"/>
          </a:xfrm>
          <a:prstGeom prst="roundRect">
            <a:avLst>
              <a:gd name="adj" fmla="val 783"/>
            </a:avLst>
          </a:prstGeom>
          <a:solidFill>
            <a:schemeClr val="bg2"/>
          </a:solidFill>
          <a:ln w="127000">
            <a:noFill/>
            <a:miter lim="800000"/>
          </a:ln>
          <a:effectLst/>
        </p:spPr>
        <p:txBody>
          <a:bodyPr lIns="91440" tIns="274320" anchor="t"/>
          <a:lstStyle>
            <a:lvl1pPr indent="0">
              <a:buNone/>
              <a:defRPr sz="3200"/>
            </a:lvl1pPr>
            <a:extLst/>
          </a:lstStyle>
          <a:p>
            <a:pPr marL="0" algn="l" eaLnBrk="1" latinLnBrk="0" hangingPunct="1"/>
            <a:r>
              <a:rPr kumimoji="0" lang="en-US" dirty="0"/>
              <a:t>Click icon to add picture</a:t>
            </a:r>
          </a:p>
        </p:txBody>
      </p:sp>
      <p:sp>
        <p:nvSpPr>
          <p:cNvPr id="9" name="Flowchart: Process 8"/>
          <p:cNvSpPr/>
          <p:nvPr/>
        </p:nvSpPr>
        <p:spPr>
          <a:xfrm rot="19468671">
            <a:off x="396725" y="954342"/>
            <a:ext cx="685800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shade val="90000"/>
                <a:satMod val="200000"/>
                <a:alpha val="4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0" name="Flowchart: Process 9"/>
          <p:cNvSpPr/>
          <p:nvPr/>
        </p:nvSpPr>
        <p:spPr>
          <a:xfrm rot="2103354" flipH="1">
            <a:off x="5003667" y="936786"/>
            <a:ext cx="649224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alpha val="2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800600"/>
            <a:ext cx="4419600" cy="762000"/>
          </a:xfrm>
        </p:spPr>
        <p:txBody>
          <a:bodyPr anchor="ctr"/>
          <a:lstStyle>
            <a:lvl1pPr marL="0" indent="0" algn="l">
              <a:lnSpc>
                <a:spcPts val="1600"/>
              </a:lnSpc>
              <a:spcBef>
                <a:spcPts val="0"/>
              </a:spcBef>
              <a:buNone/>
              <a:defRPr sz="1400">
                <a:solidFill>
                  <a:srgbClr val="777777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56071566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71B6E-28F9-457C-8A75-E7E69BB50F30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29-12-2021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7F5F3-0ABF-4FCB-8769-02BD0372785F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7677425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274641"/>
            <a:ext cx="182880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274642"/>
            <a:ext cx="55626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71B6E-28F9-457C-8A75-E7E69BB50F30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29-12-2021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7F5F3-0ABF-4FCB-8769-02BD0372785F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0255904"/>
      </p:ext>
    </p:extLst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777240" y="0"/>
            <a:ext cx="7543800" cy="30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2000" y="3200400"/>
            <a:ext cx="7543800" cy="1524000"/>
          </a:xfrm>
        </p:spPr>
        <p:txBody>
          <a:bodyPr>
            <a:noAutofit/>
          </a:bodyPr>
          <a:lstStyle>
            <a:lvl1pPr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62000" y="4724400"/>
            <a:ext cx="6858000" cy="990600"/>
          </a:xfrm>
        </p:spPr>
        <p:txBody>
          <a:bodyPr anchor="t" anchorCtr="0">
            <a:normAutofit/>
          </a:bodyPr>
          <a:lstStyle>
            <a:lvl1pPr marL="0" indent="0" algn="l">
              <a:buNone/>
              <a:defRPr sz="28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71B6E-28F9-457C-8A75-E7E69BB50F30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29-12-2021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7F5F3-0ABF-4FCB-8769-02BD0372785F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77240" y="6172200"/>
            <a:ext cx="7543800" cy="274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0224171"/>
      </p:ext>
    </p:extLst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71B6E-28F9-457C-8A75-E7E69BB50F30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29-12-2021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7F5F3-0ABF-4FCB-8769-02BD0372785F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612262"/>
      </p:ext>
    </p:extLst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777240" y="0"/>
            <a:ext cx="7543800" cy="30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3276600"/>
            <a:ext cx="7543800" cy="1676400"/>
          </a:xfrm>
        </p:spPr>
        <p:txBody>
          <a:bodyPr anchor="b" anchorCtr="0"/>
          <a:lstStyle>
            <a:lvl1pPr algn="l">
              <a:defRPr sz="54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0" y="4953000"/>
            <a:ext cx="6858000" cy="914400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71B6E-28F9-457C-8A75-E7E69BB50F30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29-12-2021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7F5F3-0ABF-4FCB-8769-02BD0372785F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77240" y="6172200"/>
            <a:ext cx="7543800" cy="274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0939607"/>
      </p:ext>
    </p:extLst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62000" y="609601"/>
            <a:ext cx="3657600" cy="376732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609601"/>
            <a:ext cx="3657600" cy="376732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71B6E-28F9-457C-8A75-E7E69BB50F30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29-12-2021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7F5F3-0ABF-4FCB-8769-02BD0372785F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218230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71B6E-28F9-457C-8A75-E7E69BB50F30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29-12-2021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7F5F3-0ABF-4FCB-8769-02BD0372785F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5381788"/>
      </p:ext>
    </p:extLst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8952" y="609600"/>
            <a:ext cx="3657600" cy="6397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58952" y="1329264"/>
            <a:ext cx="3657600" cy="3048000"/>
          </a:xfrm>
        </p:spPr>
        <p:txBody>
          <a:bodyPr anchor="t" anchorCtr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152" y="609600"/>
            <a:ext cx="3657600" cy="6397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152" y="1329264"/>
            <a:ext cx="3657600" cy="3048000"/>
          </a:xfrm>
        </p:spPr>
        <p:txBody>
          <a:bodyPr anchor="t" anchorCtr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71B6E-28F9-457C-8A75-E7E69BB50F30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29-12-2021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7F5F3-0ABF-4FCB-8769-02BD0372785F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>
            <a:off x="758952" y="1249362"/>
            <a:ext cx="36576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4645152" y="1249362"/>
            <a:ext cx="36576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9390383"/>
      </p:ext>
    </p:extLst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71B6E-28F9-457C-8A75-E7E69BB50F30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29-12-2021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7F5F3-0ABF-4FCB-8769-02BD0372785F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2556847"/>
      </p:ext>
    </p:extLst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71B6E-28F9-457C-8A75-E7E69BB50F30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29-12-2021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7F5F3-0ABF-4FCB-8769-02BD0372785F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6590174"/>
      </p:ext>
    </p:extLst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4572000"/>
            <a:ext cx="6784848" cy="1600200"/>
          </a:xfrm>
        </p:spPr>
        <p:txBody>
          <a:bodyPr anchor="b">
            <a:normAutofit/>
          </a:bodyPr>
          <a:lstStyle>
            <a:lvl1pPr algn="l">
              <a:defRPr sz="5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10866" y="457200"/>
            <a:ext cx="4594934" cy="4114799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2001" y="457200"/>
            <a:ext cx="2673657" cy="4114800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71B6E-28F9-457C-8A75-E7E69BB50F30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29-12-2021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7F5F3-0ABF-4FCB-8769-02BD0372785F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cxnSp>
        <p:nvCxnSpPr>
          <p:cNvPr id="10" name="Straight Connector 9"/>
          <p:cNvCxnSpPr/>
          <p:nvPr/>
        </p:nvCxnSpPr>
        <p:spPr>
          <a:xfrm rot="5400000">
            <a:off x="1677194" y="2514600"/>
            <a:ext cx="3810000" cy="1588"/>
          </a:xfrm>
          <a:prstGeom prst="line">
            <a:avLst/>
          </a:prstGeom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2234309"/>
      </p:ext>
    </p:extLst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952" y="4572000"/>
            <a:ext cx="6784848" cy="1600200"/>
          </a:xfrm>
        </p:spPr>
        <p:txBody>
          <a:bodyPr anchor="b">
            <a:normAutofit/>
          </a:bodyPr>
          <a:lstStyle>
            <a:lvl1pPr algn="l">
              <a:defRPr sz="5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777240" y="457200"/>
            <a:ext cx="7543800" cy="2895600"/>
          </a:xfrm>
          <a:ln w="6350">
            <a:solidFill>
              <a:schemeClr val="tx2"/>
            </a:solidFill>
          </a:ln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0392" y="3505200"/>
            <a:ext cx="7391400" cy="804862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71B6E-28F9-457C-8A75-E7E69BB50F30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29-12-2021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7F5F3-0ABF-4FCB-8769-02BD0372785F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9484858"/>
      </p:ext>
    </p:extLst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685800"/>
            <a:ext cx="7239000" cy="388620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71B6E-28F9-457C-8A75-E7E69BB50F30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29-12-2021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7F5F3-0ABF-4FCB-8769-02BD0372785F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0184973"/>
      </p:ext>
    </p:extLst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62000" y="685801"/>
            <a:ext cx="1828800" cy="541019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90800" y="685801"/>
            <a:ext cx="5715000" cy="487680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71B6E-28F9-457C-8A75-E7E69BB50F30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29-12-2021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7F5F3-0ABF-4FCB-8769-02BD0372785F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1148171"/>
      </p:ext>
    </p:extLst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777240" y="0"/>
            <a:ext cx="7543800" cy="30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2000" y="3200400"/>
            <a:ext cx="7543800" cy="1524000"/>
          </a:xfrm>
        </p:spPr>
        <p:txBody>
          <a:bodyPr>
            <a:noAutofit/>
          </a:bodyPr>
          <a:lstStyle>
            <a:lvl1pPr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62000" y="4724400"/>
            <a:ext cx="6858000" cy="990600"/>
          </a:xfrm>
        </p:spPr>
        <p:txBody>
          <a:bodyPr anchor="t" anchorCtr="0">
            <a:normAutofit/>
          </a:bodyPr>
          <a:lstStyle>
            <a:lvl1pPr marL="0" indent="0" algn="l">
              <a:buNone/>
              <a:defRPr sz="28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71B6E-28F9-457C-8A75-E7E69BB50F30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29-12-2021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7F5F3-0ABF-4FCB-8769-02BD0372785F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77240" y="6172200"/>
            <a:ext cx="7543800" cy="274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7281548"/>
      </p:ext>
    </p:extLst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71B6E-28F9-457C-8A75-E7E69BB50F30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29-12-2021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7F5F3-0ABF-4FCB-8769-02BD0372785F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3618047"/>
      </p:ext>
    </p:extLst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777240" y="0"/>
            <a:ext cx="7543800" cy="30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3276600"/>
            <a:ext cx="7543800" cy="1676400"/>
          </a:xfrm>
        </p:spPr>
        <p:txBody>
          <a:bodyPr anchor="b" anchorCtr="0"/>
          <a:lstStyle>
            <a:lvl1pPr algn="l">
              <a:defRPr sz="54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0" y="4953000"/>
            <a:ext cx="6858000" cy="914400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71B6E-28F9-457C-8A75-E7E69BB50F30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29-12-2021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7F5F3-0ABF-4FCB-8769-02BD0372785F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77240" y="6172200"/>
            <a:ext cx="7543800" cy="274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892824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71B6E-28F9-457C-8A75-E7E69BB50F30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29-12-2021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7F5F3-0ABF-4FCB-8769-02BD0372785F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7797971"/>
      </p:ext>
    </p:extLst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62000" y="609601"/>
            <a:ext cx="3657600" cy="376732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609601"/>
            <a:ext cx="3657600" cy="376732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71B6E-28F9-457C-8A75-E7E69BB50F30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29-12-2021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7F5F3-0ABF-4FCB-8769-02BD0372785F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1575557"/>
      </p:ext>
    </p:extLst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8952" y="609600"/>
            <a:ext cx="3657600" cy="6397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58952" y="1329264"/>
            <a:ext cx="3657600" cy="3048000"/>
          </a:xfrm>
        </p:spPr>
        <p:txBody>
          <a:bodyPr anchor="t" anchorCtr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152" y="609600"/>
            <a:ext cx="3657600" cy="6397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152" y="1329264"/>
            <a:ext cx="3657600" cy="3048000"/>
          </a:xfrm>
        </p:spPr>
        <p:txBody>
          <a:bodyPr anchor="t" anchorCtr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71B6E-28F9-457C-8A75-E7E69BB50F30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29-12-2021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7F5F3-0ABF-4FCB-8769-02BD0372785F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>
            <a:off x="758952" y="1249362"/>
            <a:ext cx="36576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4645152" y="1249362"/>
            <a:ext cx="36576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9689644"/>
      </p:ext>
    </p:extLst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71B6E-28F9-457C-8A75-E7E69BB50F30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29-12-2021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7F5F3-0ABF-4FCB-8769-02BD0372785F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3135730"/>
      </p:ext>
    </p:extLst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71B6E-28F9-457C-8A75-E7E69BB50F30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29-12-2021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7F5F3-0ABF-4FCB-8769-02BD0372785F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21918"/>
      </p:ext>
    </p:extLst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4572000"/>
            <a:ext cx="6784848" cy="1600200"/>
          </a:xfrm>
        </p:spPr>
        <p:txBody>
          <a:bodyPr anchor="b">
            <a:normAutofit/>
          </a:bodyPr>
          <a:lstStyle>
            <a:lvl1pPr algn="l">
              <a:defRPr sz="5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10866" y="457200"/>
            <a:ext cx="4594934" cy="4114799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2001" y="457200"/>
            <a:ext cx="2673657" cy="4114800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71B6E-28F9-457C-8A75-E7E69BB50F30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29-12-2021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7F5F3-0ABF-4FCB-8769-02BD0372785F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cxnSp>
        <p:nvCxnSpPr>
          <p:cNvPr id="10" name="Straight Connector 9"/>
          <p:cNvCxnSpPr/>
          <p:nvPr/>
        </p:nvCxnSpPr>
        <p:spPr>
          <a:xfrm rot="5400000">
            <a:off x="1677194" y="2514600"/>
            <a:ext cx="3810000" cy="1588"/>
          </a:xfrm>
          <a:prstGeom prst="line">
            <a:avLst/>
          </a:prstGeom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8946061"/>
      </p:ext>
    </p:extLst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952" y="4572000"/>
            <a:ext cx="6784848" cy="1600200"/>
          </a:xfrm>
        </p:spPr>
        <p:txBody>
          <a:bodyPr anchor="b">
            <a:normAutofit/>
          </a:bodyPr>
          <a:lstStyle>
            <a:lvl1pPr algn="l">
              <a:defRPr sz="5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777240" y="457200"/>
            <a:ext cx="7543800" cy="2895600"/>
          </a:xfrm>
          <a:ln w="6350">
            <a:solidFill>
              <a:schemeClr val="tx2"/>
            </a:solidFill>
          </a:ln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0392" y="3505200"/>
            <a:ext cx="7391400" cy="804862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71B6E-28F9-457C-8A75-E7E69BB50F30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29-12-2021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7F5F3-0ABF-4FCB-8769-02BD0372785F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7930709"/>
      </p:ext>
    </p:extLst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685800"/>
            <a:ext cx="7239000" cy="388620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71B6E-28F9-457C-8A75-E7E69BB50F30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29-12-2021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7F5F3-0ABF-4FCB-8769-02BD0372785F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3461643"/>
      </p:ext>
    </p:extLst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62000" y="685801"/>
            <a:ext cx="1828800" cy="541019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90800" y="685801"/>
            <a:ext cx="5715000" cy="487680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71B6E-28F9-457C-8A75-E7E69BB50F30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29-12-2021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7F5F3-0ABF-4FCB-8769-02BD0372785F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1621626"/>
      </p:ext>
    </p:extLst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777240" y="0"/>
            <a:ext cx="7543800" cy="30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2000" y="3200400"/>
            <a:ext cx="7543800" cy="1524000"/>
          </a:xfrm>
        </p:spPr>
        <p:txBody>
          <a:bodyPr>
            <a:noAutofit/>
          </a:bodyPr>
          <a:lstStyle>
            <a:lvl1pPr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62000" y="4724400"/>
            <a:ext cx="6858000" cy="990600"/>
          </a:xfrm>
        </p:spPr>
        <p:txBody>
          <a:bodyPr anchor="t" anchorCtr="0">
            <a:normAutofit/>
          </a:bodyPr>
          <a:lstStyle>
            <a:lvl1pPr marL="0" indent="0" algn="l">
              <a:buNone/>
              <a:defRPr sz="28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71B6E-28F9-457C-8A75-E7E69BB50F30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29-12-2021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7F5F3-0ABF-4FCB-8769-02BD0372785F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77240" y="6172200"/>
            <a:ext cx="7543800" cy="274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9955510"/>
      </p:ext>
    </p:extLst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71B6E-28F9-457C-8A75-E7E69BB50F30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29-12-2021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7F5F3-0ABF-4FCB-8769-02BD0372785F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8498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71B6E-28F9-457C-8A75-E7E69BB50F30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29-12-2021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7F5F3-0ABF-4FCB-8769-02BD0372785F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6304315"/>
      </p:ext>
    </p:extLst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777240" y="0"/>
            <a:ext cx="7543800" cy="30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3276600"/>
            <a:ext cx="7543800" cy="1676400"/>
          </a:xfrm>
        </p:spPr>
        <p:txBody>
          <a:bodyPr anchor="b" anchorCtr="0"/>
          <a:lstStyle>
            <a:lvl1pPr algn="l">
              <a:defRPr sz="54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0" y="4953000"/>
            <a:ext cx="6858000" cy="914400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71B6E-28F9-457C-8A75-E7E69BB50F30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29-12-2021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7F5F3-0ABF-4FCB-8769-02BD0372785F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77240" y="6172200"/>
            <a:ext cx="7543800" cy="274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6350929"/>
      </p:ext>
    </p:extLst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62000" y="609601"/>
            <a:ext cx="3657600" cy="376732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609601"/>
            <a:ext cx="3657600" cy="376732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71B6E-28F9-457C-8A75-E7E69BB50F30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29-12-2021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7F5F3-0ABF-4FCB-8769-02BD0372785F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8787236"/>
      </p:ext>
    </p:extLst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8952" y="609600"/>
            <a:ext cx="3657600" cy="6397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58952" y="1329264"/>
            <a:ext cx="3657600" cy="3048000"/>
          </a:xfrm>
        </p:spPr>
        <p:txBody>
          <a:bodyPr anchor="t" anchorCtr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152" y="609600"/>
            <a:ext cx="3657600" cy="6397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152" y="1329264"/>
            <a:ext cx="3657600" cy="3048000"/>
          </a:xfrm>
        </p:spPr>
        <p:txBody>
          <a:bodyPr anchor="t" anchorCtr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71B6E-28F9-457C-8A75-E7E69BB50F30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29-12-2021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7F5F3-0ABF-4FCB-8769-02BD0372785F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>
            <a:off x="758952" y="1249362"/>
            <a:ext cx="36576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4645152" y="1249362"/>
            <a:ext cx="36576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3502818"/>
      </p:ext>
    </p:extLst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71B6E-28F9-457C-8A75-E7E69BB50F30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29-12-2021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7F5F3-0ABF-4FCB-8769-02BD0372785F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3448514"/>
      </p:ext>
    </p:extLst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71B6E-28F9-457C-8A75-E7E69BB50F30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29-12-2021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7F5F3-0ABF-4FCB-8769-02BD0372785F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8351680"/>
      </p:ext>
    </p:extLst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4572000"/>
            <a:ext cx="6784848" cy="1600200"/>
          </a:xfrm>
        </p:spPr>
        <p:txBody>
          <a:bodyPr anchor="b">
            <a:normAutofit/>
          </a:bodyPr>
          <a:lstStyle>
            <a:lvl1pPr algn="l">
              <a:defRPr sz="5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10866" y="457200"/>
            <a:ext cx="4594934" cy="4114799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2001" y="457200"/>
            <a:ext cx="2673657" cy="4114800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71B6E-28F9-457C-8A75-E7E69BB50F30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29-12-2021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7F5F3-0ABF-4FCB-8769-02BD0372785F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cxnSp>
        <p:nvCxnSpPr>
          <p:cNvPr id="10" name="Straight Connector 9"/>
          <p:cNvCxnSpPr/>
          <p:nvPr/>
        </p:nvCxnSpPr>
        <p:spPr>
          <a:xfrm rot="5400000">
            <a:off x="1677194" y="2514600"/>
            <a:ext cx="3810000" cy="1588"/>
          </a:xfrm>
          <a:prstGeom prst="line">
            <a:avLst/>
          </a:prstGeom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1847085"/>
      </p:ext>
    </p:extLst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952" y="4572000"/>
            <a:ext cx="6784848" cy="1600200"/>
          </a:xfrm>
        </p:spPr>
        <p:txBody>
          <a:bodyPr anchor="b">
            <a:normAutofit/>
          </a:bodyPr>
          <a:lstStyle>
            <a:lvl1pPr algn="l">
              <a:defRPr sz="5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777240" y="457200"/>
            <a:ext cx="7543800" cy="2895600"/>
          </a:xfrm>
          <a:ln w="6350">
            <a:solidFill>
              <a:schemeClr val="tx2"/>
            </a:solidFill>
          </a:ln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0392" y="3505200"/>
            <a:ext cx="7391400" cy="804862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71B6E-28F9-457C-8A75-E7E69BB50F30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29-12-2021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7F5F3-0ABF-4FCB-8769-02BD0372785F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4416660"/>
      </p:ext>
    </p:extLst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685800"/>
            <a:ext cx="7239000" cy="388620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71B6E-28F9-457C-8A75-E7E69BB50F30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29-12-2021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7F5F3-0ABF-4FCB-8769-02BD0372785F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3422129"/>
      </p:ext>
    </p:extLst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62000" y="685801"/>
            <a:ext cx="1828800" cy="541019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90800" y="685801"/>
            <a:ext cx="5715000" cy="487680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71B6E-28F9-457C-8A75-E7E69BB50F30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29-12-2021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7F5F3-0ABF-4FCB-8769-02BD0372785F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1432858"/>
      </p:ext>
    </p:extLst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457200" y="3699804"/>
            <a:ext cx="8305800" cy="1143000"/>
          </a:xfrm>
        </p:spPr>
        <p:txBody>
          <a:bodyPr>
            <a:noAutofit/>
          </a:bodyPr>
          <a:lstStyle>
            <a:lvl1pPr marL="0" indent="0" algn="ctr">
              <a:buNone/>
              <a:defRPr sz="2200" spc="100" baseline="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Title 27"/>
          <p:cNvSpPr>
            <a:spLocks noGrp="1"/>
          </p:cNvSpPr>
          <p:nvPr>
            <p:ph type="ctrTitle"/>
          </p:nvPr>
        </p:nvSpPr>
        <p:spPr>
          <a:xfrm>
            <a:off x="457200" y="1433732"/>
            <a:ext cx="8305800" cy="1981200"/>
          </a:xfrm>
          <a:ln w="6350" cap="rnd">
            <a:noFill/>
          </a:ln>
        </p:spPr>
        <p:txBody>
          <a:bodyPr anchor="b" anchorCtr="0">
            <a:noAutofit/>
          </a:bodyPr>
          <a:lstStyle>
            <a:lvl1pPr algn="ctr">
              <a:defRPr lang="en-US" sz="4800" b="0" dirty="0">
                <a:ln w="3200">
                  <a:solidFill>
                    <a:schemeClr val="bg2">
                      <a:shade val="75000"/>
                      <a:alpha val="25000"/>
                    </a:schemeClr>
                  </a:solidFill>
                  <a:prstDash val="solid"/>
                  <a:round/>
                </a:ln>
                <a:solidFill>
                  <a:srgbClr val="F9F9F9"/>
                </a:solidFill>
                <a:effectLst>
                  <a:innerShdw blurRad="50800" dist="25400" dir="13500000">
                    <a:srgbClr val="000000">
                      <a:alpha val="70000"/>
                    </a:srgbClr>
                  </a:innerShdw>
                </a:effectLst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1463626" y="3550126"/>
            <a:ext cx="2971800" cy="1588"/>
          </a:xfrm>
          <a:prstGeom prst="line">
            <a:avLst/>
          </a:prstGeom>
          <a:ln w="9525" cap="flat" cmpd="sng" algn="ctr">
            <a:solidFill>
              <a:schemeClr val="bg2">
                <a:tint val="20000"/>
              </a:schemeClr>
            </a:solidFill>
            <a:prstDash val="solid"/>
          </a:ln>
          <a:effectLst>
            <a:outerShdw blurRad="31750" dir="2700000" algn="tl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4708574" y="3550126"/>
            <a:ext cx="2971800" cy="1588"/>
          </a:xfrm>
          <a:prstGeom prst="line">
            <a:avLst/>
          </a:prstGeom>
          <a:ln w="9525" cap="flat" cmpd="sng" algn="ctr">
            <a:solidFill>
              <a:schemeClr val="bg2">
                <a:tint val="20000"/>
              </a:schemeClr>
            </a:solidFill>
            <a:prstDash val="solid"/>
          </a:ln>
          <a:effectLst>
            <a:outerShdw blurRad="31750" dir="2700000" algn="tl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/>
        </p:nvSpPr>
        <p:spPr>
          <a:xfrm>
            <a:off x="4540348" y="3526302"/>
            <a:ext cx="45720" cy="45720"/>
          </a:xfrm>
          <a:prstGeom prst="ellipse">
            <a:avLst/>
          </a:prstGeom>
          <a:effectLst>
            <a:outerShdw blurRad="31750" dir="2700000" algn="tl" rotWithShape="0">
              <a:srgbClr val="000000">
                <a:alpha val="55000"/>
              </a:srgbClr>
            </a:outerShdw>
          </a:effectLst>
        </p:spPr>
        <p:style>
          <a:lnRef idx="2">
            <a:schemeClr val="accent2"/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5" name="Date Placeholder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71B6E-28F9-457C-8A75-E7E69BB50F30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29-12-2021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6F7F5F3-0ABF-4FCB-8769-02BD0372785F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71B6E-28F9-457C-8A75-E7E69BB50F30}" type="datetimeFigureOut">
              <a:rPr lang="en-IN" smtClean="0"/>
              <a:t>29-12-2021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7F5F3-0ABF-4FCB-8769-02BD0372785F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1160260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71B6E-28F9-457C-8A75-E7E69BB50F30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29-12-2021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7F5F3-0ABF-4FCB-8769-02BD0372785F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1574200"/>
      </p:ext>
    </p:extLst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572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38B71B6E-28F9-457C-8A75-E7E69BB50F30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29-12-2021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 algn="ctr">
              <a:defRPr/>
            </a:lvl1pPr>
          </a:lstStyle>
          <a:p>
            <a:fld id="{46F7F5F3-0ABF-4FCB-8769-02BD0372785F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 rtlCol="0" anchor="b" anchorCtr="0"/>
          <a:lstStyle/>
          <a:p>
            <a:r>
              <a:rPr kumimoji="0"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71B6E-28F9-457C-8A75-E7E69BB50F30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29-12-2021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7F5F3-0ABF-4FCB-8769-02BD0372785F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505200"/>
            <a:ext cx="7924800" cy="1371600"/>
          </a:xfrm>
        </p:spPr>
        <p:txBody>
          <a:bodyPr>
            <a:noAutofit/>
          </a:bodyPr>
          <a:lstStyle>
            <a:lvl1pPr algn="l" rtl="0">
              <a:spcBef>
                <a:spcPct val="0"/>
              </a:spcBef>
              <a:buNone/>
              <a:defRPr lang="en-US" sz="4800" b="0" dirty="0">
                <a:ln w="3200">
                  <a:solidFill>
                    <a:schemeClr val="bg2">
                      <a:shade val="25000"/>
                      <a:alpha val="25000"/>
                    </a:schemeClr>
                  </a:solidFill>
                  <a:prstDash val="solid"/>
                  <a:round/>
                </a:ln>
                <a:solidFill>
                  <a:srgbClr val="F9F9F9"/>
                </a:solidFill>
                <a:effectLst>
                  <a:innerShdw blurRad="38100" dist="25400" dir="13500000">
                    <a:prstClr val="black">
                      <a:alpha val="70000"/>
                    </a:prstClr>
                  </a:innerShdw>
                </a:effectLst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958864"/>
            <a:ext cx="7924800" cy="984736"/>
          </a:xfrm>
        </p:spPr>
        <p:txBody>
          <a:bodyPr anchor="t"/>
          <a:lstStyle>
            <a:lvl1pPr marL="0" indent="0">
              <a:buNone/>
              <a:defRPr sz="2000" spc="100" baseline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685800" y="4916992"/>
            <a:ext cx="7924800" cy="4301"/>
          </a:xfrm>
          <a:prstGeom prst="line">
            <a:avLst/>
          </a:prstGeom>
          <a:noFill/>
          <a:ln w="9525" cap="flat" cmpd="sng" algn="ctr">
            <a:solidFill>
              <a:srgbClr val="E9E9E8"/>
            </a:solidFill>
            <a:prstDash val="solid"/>
          </a:ln>
          <a:effectLst>
            <a:outerShdw blurRad="31750" dir="2700000" algn="tl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71B6E-28F9-457C-8A75-E7E69BB50F30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29-12-2021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7F5F3-0ABF-4FCB-8769-02BD0372785F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half" idx="1"/>
          </p:nvPr>
        </p:nvSpPr>
        <p:spPr>
          <a:xfrm>
            <a:off x="457200" y="1524000"/>
            <a:ext cx="4059936" cy="4572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half" idx="2"/>
          </p:nvPr>
        </p:nvSpPr>
        <p:spPr>
          <a:xfrm>
            <a:off x="4648200" y="1524000"/>
            <a:ext cx="4059936" cy="4572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7F5F3-0ABF-4FCB-8769-02BD0372785F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71B6E-28F9-457C-8A75-E7E69BB50F30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29-12-2021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99593"/>
            <a:ext cx="4040188" cy="762000"/>
          </a:xfrm>
          <a:noFill/>
          <a:ln w="25400" cap="rnd" cmpd="sng" algn="ctr">
            <a:noFill/>
            <a:prstDash val="solid"/>
          </a:ln>
          <a:effectLst>
            <a:softEdge rad="63500"/>
          </a:effectLst>
          <a:sp3d prstMaterial="flat"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anchor="b">
            <a:noAutofit/>
          </a:bodyPr>
          <a:lstStyle>
            <a:lvl1pPr marL="0" indent="0" algn="l">
              <a:spcBef>
                <a:spcPts val="0"/>
              </a:spcBef>
              <a:buNone/>
              <a:defRPr sz="2600" b="1">
                <a:solidFill>
                  <a:schemeClr val="tx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32" name="Content Placeholder 31"/>
          <p:cNvSpPr>
            <a:spLocks noGrp="1"/>
          </p:cNvSpPr>
          <p:nvPr>
            <p:ph sz="half" idx="2"/>
          </p:nvPr>
        </p:nvSpPr>
        <p:spPr>
          <a:xfrm>
            <a:off x="457200" y="2201896"/>
            <a:ext cx="4038600" cy="3913632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34" name="Content Placeholder 33"/>
          <p:cNvSpPr>
            <a:spLocks noGrp="1"/>
          </p:cNvSpPr>
          <p:nvPr>
            <p:ph sz="quarter" idx="4"/>
          </p:nvPr>
        </p:nvSpPr>
        <p:spPr>
          <a:xfrm>
            <a:off x="4649788" y="2201896"/>
            <a:ext cx="4038600" cy="3913632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5448"/>
            <a:ext cx="8229600" cy="1143000"/>
          </a:xfrm>
        </p:spPr>
        <p:txBody>
          <a:bodyPr anchor="b" anchorCtr="0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idx="3"/>
          </p:nvPr>
        </p:nvSpPr>
        <p:spPr>
          <a:xfrm>
            <a:off x="4648200" y="1399593"/>
            <a:ext cx="4040188" cy="762000"/>
          </a:xfrm>
          <a:noFill/>
          <a:ln w="25400" cap="rnd" cmpd="sng" algn="ctr">
            <a:noFill/>
            <a:prstDash val="solid"/>
          </a:ln>
          <a:effectLst>
            <a:softEdge rad="63500"/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anchor="b">
            <a:noAutofit/>
          </a:bodyPr>
          <a:lstStyle>
            <a:lvl1pPr marL="0" indent="0" algn="l">
              <a:spcBef>
                <a:spcPts val="0"/>
              </a:spcBef>
              <a:buNone/>
              <a:defRPr sz="2600" b="1" baseline="0">
                <a:solidFill>
                  <a:schemeClr val="tx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562945" y="2180219"/>
            <a:ext cx="3749040" cy="1588"/>
          </a:xfrm>
          <a:prstGeom prst="line">
            <a:avLst/>
          </a:prstGeom>
          <a:noFill/>
          <a:ln w="12700" cap="flat" cmpd="sng" algn="ctr">
            <a:solidFill>
              <a:schemeClr val="bg2">
                <a:tint val="20000"/>
              </a:schemeClr>
            </a:solidFill>
            <a:prstDash val="solid"/>
          </a:ln>
          <a:effectLst>
            <a:outerShdw blurRad="34925" dir="2700000" algn="tl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4754880" y="2180219"/>
            <a:ext cx="3749040" cy="1588"/>
          </a:xfrm>
          <a:prstGeom prst="line">
            <a:avLst/>
          </a:prstGeom>
          <a:noFill/>
          <a:ln w="12700" cap="flat" cmpd="sng" algn="ctr">
            <a:solidFill>
              <a:schemeClr val="bg2">
                <a:tint val="20000"/>
              </a:schemeClr>
            </a:solidFill>
            <a:prstDash val="solid"/>
          </a:ln>
          <a:effectLst>
            <a:outerShdw blurRad="34925" dir="2700000" algn="tl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71B6E-28F9-457C-8A75-E7E69BB50F30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29-12-2021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7F5F3-0ABF-4FCB-8769-02BD0372785F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71B6E-28F9-457C-8A75-E7E69BB50F30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29-12-2021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7F5F3-0ABF-4FCB-8769-02BD0372785F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Content Placeholder 28"/>
          <p:cNvSpPr>
            <a:spLocks noGrp="1"/>
          </p:cNvSpPr>
          <p:nvPr>
            <p:ph sz="quarter" idx="1"/>
          </p:nvPr>
        </p:nvSpPr>
        <p:spPr>
          <a:xfrm>
            <a:off x="457200" y="457200"/>
            <a:ext cx="6248400" cy="5715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781800" y="1600200"/>
            <a:ext cx="1984248" cy="3733800"/>
          </a:xfrm>
        </p:spPr>
        <p:txBody>
          <a:bodyPr tIns="45720" bIns="45720" anchor="t" anchorCtr="0"/>
          <a:lstStyle>
            <a:lvl1pPr marL="0" indent="0">
              <a:lnSpc>
                <a:spcPct val="1250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31" name="Title 30"/>
          <p:cNvSpPr>
            <a:spLocks noGrp="1"/>
          </p:cNvSpPr>
          <p:nvPr>
            <p:ph type="title"/>
          </p:nvPr>
        </p:nvSpPr>
        <p:spPr>
          <a:xfrm>
            <a:off x="6781800" y="457200"/>
            <a:ext cx="1981200" cy="1066800"/>
          </a:xfrm>
        </p:spPr>
        <p:txBody>
          <a:bodyPr lIns="91440" tIns="91440" anchor="b" anchorCtr="0"/>
          <a:lstStyle>
            <a:lvl1pPr algn="l">
              <a:buNone/>
              <a:defRPr sz="1800" b="1" spc="-50" baseline="0">
                <a:ln w="3175">
                  <a:noFill/>
                </a:ln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38B71B6E-28F9-457C-8A75-E7E69BB50F30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29-12-2021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6F7F5F3-0ABF-4FCB-8769-02BD0372785F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29400" y="457200"/>
            <a:ext cx="2057400" cy="1066800"/>
          </a:xfrm>
        </p:spPr>
        <p:txBody>
          <a:bodyPr lIns="91440" tIns="91440" anchor="b" anchorCtr="0"/>
          <a:lstStyle>
            <a:lvl1pPr algn="l">
              <a:buNone/>
              <a:defRPr sz="1800" b="1" spc="-50" baseline="0">
                <a:ln w="3175">
                  <a:noFill/>
                </a:ln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57200" y="457200"/>
            <a:ext cx="6019800" cy="5562600"/>
          </a:xfrm>
          <a:solidFill>
            <a:schemeClr val="tx2">
              <a:tint val="40000"/>
            </a:schemeClr>
          </a:solidFill>
          <a:effectLst>
            <a:outerShdw blurRad="88900" sx="103000" sy="103000" algn="ctr" rotWithShape="0">
              <a:prstClr val="black">
                <a:alpha val="32000"/>
              </a:prstClr>
            </a:outerShdw>
            <a:softEdge rad="127000"/>
          </a:effectLst>
        </p:spPr>
        <p:txBody>
          <a:bodyPr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</a:lstStyle>
          <a:p>
            <a:r>
              <a:rPr kumimoji="0"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29400" y="1600200"/>
            <a:ext cx="2057400" cy="4419600"/>
          </a:xfrm>
        </p:spPr>
        <p:txBody>
          <a:bodyPr anchor="t" anchorCtr="0"/>
          <a:lstStyle>
            <a:lvl1pPr marL="0" indent="0">
              <a:lnSpc>
                <a:spcPct val="125000"/>
              </a:lnSpc>
              <a:spcAft>
                <a:spcPts val="1000"/>
              </a:spcAft>
              <a:buFontTx/>
              <a:buNone/>
              <a:defRPr sz="1600" b="0">
                <a:solidFill>
                  <a:schemeClr val="tx2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71B6E-28F9-457C-8A75-E7E69BB50F30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29-12-2021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6F7F5F3-0ABF-4FCB-8769-02BD0372785F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71B6E-28F9-457C-8A75-E7E69BB50F30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29-12-2021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7F5F3-0ABF-4FCB-8769-02BD0372785F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71B6E-28F9-457C-8A75-E7E69BB50F30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29-12-2021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7F5F3-0ABF-4FCB-8769-02BD0372785F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71B6E-28F9-457C-8A75-E7E69BB50F30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29-12-2021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7F5F3-0ABF-4FCB-8769-02BD0372785F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0984498"/>
      </p:ext>
    </p:extLst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8991600" y="3048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25146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371600" y="2819400"/>
            <a:ext cx="6400800" cy="1752600"/>
          </a:xfrm>
        </p:spPr>
        <p:txBody>
          <a:bodyPr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71B6E-28F9-457C-8A75-E7E69BB50F30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29-12-2021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155448" y="2420112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3" name="Oval 12"/>
          <p:cNvSpPr/>
          <p:nvPr/>
        </p:nvSpPr>
        <p:spPr>
          <a:xfrm>
            <a:off x="4267200" y="2115312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4" name="Oval 13"/>
          <p:cNvSpPr/>
          <p:nvPr/>
        </p:nvSpPr>
        <p:spPr>
          <a:xfrm>
            <a:off x="4361688" y="2209800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4343400" y="2199450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46F7F5F3-0ABF-4FCB-8769-02BD0372785F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685800" y="381000"/>
            <a:ext cx="7772400" cy="1752600"/>
          </a:xfrm>
        </p:spPr>
        <p:txBody>
          <a:bodyPr anchor="b"/>
          <a:lstStyle>
            <a:lvl1pPr>
              <a:defRPr sz="4200">
                <a:solidFill>
                  <a:schemeClr val="accent1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71B6E-28F9-457C-8A75-E7E69BB50F30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29-12-2021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361688" y="1026372"/>
            <a:ext cx="457200" cy="441325"/>
          </a:xfrm>
        </p:spPr>
        <p:txBody>
          <a:bodyPr/>
          <a:lstStyle/>
          <a:p>
            <a:fld id="{46F7F5F3-0ABF-4FCB-8769-02BD0372785F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301752" y="1527048"/>
            <a:ext cx="8503920" cy="4572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8991600" y="1905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152400" y="2286000"/>
            <a:ext cx="8833104" cy="3048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55448" y="142352"/>
            <a:ext cx="8833104" cy="2139696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8426" y="2743200"/>
            <a:ext cx="6480174" cy="1673225"/>
          </a:xfrm>
        </p:spPr>
        <p:txBody>
          <a:bodyPr anchor="t"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71B6E-28F9-457C-8A75-E7E69BB50F30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29-12-2021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152400" y="2438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0" name="Oval 9"/>
          <p:cNvSpPr/>
          <p:nvPr/>
        </p:nvSpPr>
        <p:spPr>
          <a:xfrm>
            <a:off x="4267200" y="2115312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1" name="Oval 10"/>
          <p:cNvSpPr/>
          <p:nvPr/>
        </p:nvSpPr>
        <p:spPr>
          <a:xfrm>
            <a:off x="4361688" y="2209800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343400" y="2199450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46F7F5F3-0ABF-4FCB-8769-02BD0372785F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533400"/>
            <a:ext cx="7772400" cy="1524000"/>
          </a:xfrm>
        </p:spPr>
        <p:txBody>
          <a:bodyPr anchor="b"/>
          <a:lstStyle>
            <a:lvl1pPr algn="ctr">
              <a:buNone/>
              <a:defRPr sz="4200" b="0" cap="none" baseline="0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228600"/>
            <a:ext cx="8534400" cy="758952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791200" y="6409944"/>
            <a:ext cx="3044952" cy="365760"/>
          </a:xfrm>
        </p:spPr>
        <p:txBody>
          <a:bodyPr/>
          <a:lstStyle/>
          <a:p>
            <a:fld id="{38B71B6E-28F9-457C-8A75-E7E69BB50F30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29-12-2021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7F5F3-0ABF-4FCB-8769-02BD0372785F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 flipV="1">
            <a:off x="4563080" y="1575652"/>
            <a:ext cx="8921" cy="4819557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half" idx="1"/>
          </p:nvPr>
        </p:nvSpPr>
        <p:spPr>
          <a:xfrm>
            <a:off x="301752" y="1371600"/>
            <a:ext cx="4038600" cy="4681728"/>
          </a:xfrm>
        </p:spPr>
        <p:txBody>
          <a:bodyPr/>
          <a:lstStyle>
            <a:lvl1pPr>
              <a:defRPr sz="2500"/>
            </a:lvl1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2" name="Content Placeholder 11"/>
          <p:cNvSpPr>
            <a:spLocks noGrp="1"/>
          </p:cNvSpPr>
          <p:nvPr>
            <p:ph sz="half" idx="2"/>
          </p:nvPr>
        </p:nvSpPr>
        <p:spPr>
          <a:xfrm>
            <a:off x="4800600" y="1371600"/>
            <a:ext cx="4038600" cy="4681728"/>
          </a:xfrm>
        </p:spPr>
        <p:txBody>
          <a:bodyPr/>
          <a:lstStyle>
            <a:lvl1pPr>
              <a:defRPr sz="2500"/>
            </a:lvl1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traight Connector 9"/>
          <p:cNvSpPr>
            <a:spLocks noChangeShapeType="1"/>
          </p:cNvSpPr>
          <p:nvPr/>
        </p:nvSpPr>
        <p:spPr bwMode="auto">
          <a:xfrm flipV="1">
            <a:off x="4572000" y="2200275"/>
            <a:ext cx="0" cy="4187952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white">
          <a:xfrm>
            <a:off x="0" y="0"/>
            <a:ext cx="9144000" cy="14478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52400" y="1371600"/>
            <a:ext cx="8833104" cy="914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145923" y="6391656"/>
            <a:ext cx="8833104" cy="310896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1752" y="1524000"/>
            <a:ext cx="4040188" cy="732974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lang="en-US" sz="2200" b="1" dirty="0" smtClean="0">
                <a:solidFill>
                  <a:srgbClr val="FFFFFF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791330" y="1524000"/>
            <a:ext cx="4041775" cy="731520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sz="2200" b="1"/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71B6E-28F9-457C-8A75-E7E69BB50F30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29-12-2021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4800" y="6409944"/>
            <a:ext cx="3581400" cy="365760"/>
          </a:xfrm>
        </p:spPr>
        <p:txBody>
          <a:bodyPr/>
          <a:lstStyle/>
          <a:p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152400" y="128016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4" name="Content Placeholder 23"/>
          <p:cNvSpPr>
            <a:spLocks noGrp="1"/>
          </p:cNvSpPr>
          <p:nvPr>
            <p:ph sz="quarter" idx="2"/>
          </p:nvPr>
        </p:nvSpPr>
        <p:spPr>
          <a:xfrm>
            <a:off x="301752" y="2471383"/>
            <a:ext cx="4041648" cy="3818404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26" name="Content Placeholder 25"/>
          <p:cNvSpPr>
            <a:spLocks noGrp="1"/>
          </p:cNvSpPr>
          <p:nvPr>
            <p:ph sz="quarter" idx="4"/>
          </p:nvPr>
        </p:nvSpPr>
        <p:spPr>
          <a:xfrm>
            <a:off x="4800600" y="2471383"/>
            <a:ext cx="4038600" cy="3822192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25" name="Oval 24"/>
          <p:cNvSpPr/>
          <p:nvPr/>
        </p:nvSpPr>
        <p:spPr>
          <a:xfrm>
            <a:off x="4267200" y="956036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7" name="Oval 26"/>
          <p:cNvSpPr/>
          <p:nvPr/>
        </p:nvSpPr>
        <p:spPr>
          <a:xfrm>
            <a:off x="4361688" y="1050524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4343400" y="1042416"/>
            <a:ext cx="457200" cy="441325"/>
          </a:xfrm>
        </p:spPr>
        <p:txBody>
          <a:bodyPr/>
          <a:lstStyle>
            <a:lvl1pPr algn="ctr">
              <a:defRPr/>
            </a:lvl1pPr>
          </a:lstStyle>
          <a:p>
            <a:fld id="{46F7F5F3-0ABF-4FCB-8769-02BD0372785F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/>
        <p:txBody>
          <a:bodyPr rtlCol="0" anchor="b" anchorCtr="0"/>
          <a:lstStyle/>
          <a:p>
            <a:r>
              <a:rPr kumimoji="0" lang="en-US"/>
              <a:t>Click to edit Master title style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71B6E-28F9-457C-8A75-E7E69BB50F30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29-12-2021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343400" y="1036020"/>
            <a:ext cx="457200" cy="441325"/>
          </a:xfrm>
        </p:spPr>
        <p:txBody>
          <a:bodyPr/>
          <a:lstStyle/>
          <a:p>
            <a:fld id="{46F7F5F3-0ABF-4FCB-8769-02BD0372785F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white">
          <a:xfrm>
            <a:off x="0" y="0"/>
            <a:ext cx="9144000" cy="15544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52400" y="158496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71B6E-28F9-457C-8A75-E7E69BB50F30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29-12-2021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267200" y="6324600"/>
            <a:ext cx="609600" cy="441324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6F7F5F3-0ABF-4FCB-8769-02BD0372785F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152400" y="152400"/>
            <a:ext cx="8833104" cy="304800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118872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52400" y="609600"/>
            <a:ext cx="2743200" cy="5867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914400"/>
            <a:ext cx="2362200" cy="990600"/>
          </a:xfrm>
        </p:spPr>
        <p:txBody>
          <a:bodyPr anchor="b">
            <a:noAutofit/>
          </a:bodyPr>
          <a:lstStyle>
            <a:lvl1pPr algn="l">
              <a:buNone/>
              <a:defRPr sz="2200" b="1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381000" y="1981200"/>
            <a:ext cx="2362200" cy="4144963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1600">
                <a:solidFill>
                  <a:srgbClr val="FFFFFF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152400" y="533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0" name="Content Placeholder 19"/>
          <p:cNvSpPr>
            <a:spLocks noGrp="1"/>
          </p:cNvSpPr>
          <p:nvPr>
            <p:ph sz="quarter" idx="1"/>
          </p:nvPr>
        </p:nvSpPr>
        <p:spPr>
          <a:xfrm>
            <a:off x="3124200" y="685800"/>
            <a:ext cx="5638800" cy="54102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0" name="Oval 9"/>
          <p:cNvSpPr/>
          <p:nvPr/>
        </p:nvSpPr>
        <p:spPr>
          <a:xfrm>
            <a:off x="1295400" y="228600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1" name="Oval 10"/>
          <p:cNvSpPr/>
          <p:nvPr/>
        </p:nvSpPr>
        <p:spPr>
          <a:xfrm>
            <a:off x="1389888" y="323088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71600" y="312738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46F7F5F3-0ABF-4FCB-8769-02BD0372785F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71B6E-28F9-457C-8A75-E7E69BB50F30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29-12-2021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1752" y="6410848"/>
            <a:ext cx="3383280" cy="365760"/>
          </a:xfrm>
        </p:spPr>
        <p:txBody>
          <a:bodyPr/>
          <a:lstStyle/>
          <a:p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traight Connector 20"/>
          <p:cNvSpPr>
            <a:spLocks noChangeShapeType="1"/>
          </p:cNvSpPr>
          <p:nvPr/>
        </p:nvSpPr>
        <p:spPr bwMode="auto">
          <a:xfrm>
            <a:off x="152400" y="533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152400" y="152400"/>
            <a:ext cx="8833104" cy="301752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8" name="Rectangle 7"/>
          <p:cNvSpPr/>
          <p:nvPr/>
        </p:nvSpPr>
        <p:spPr>
          <a:xfrm>
            <a:off x="152400" y="609600"/>
            <a:ext cx="2743200" cy="5867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2" name="Oval 11"/>
          <p:cNvSpPr/>
          <p:nvPr/>
        </p:nvSpPr>
        <p:spPr>
          <a:xfrm>
            <a:off x="1295400" y="228600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3" name="Oval 12"/>
          <p:cNvSpPr/>
          <p:nvPr/>
        </p:nvSpPr>
        <p:spPr>
          <a:xfrm>
            <a:off x="1389888" y="323088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71600" y="312738"/>
            <a:ext cx="457200" cy="441325"/>
          </a:xfrm>
        </p:spPr>
        <p:txBody>
          <a:bodyPr/>
          <a:lstStyle/>
          <a:p>
            <a:fld id="{46F7F5F3-0ABF-4FCB-8769-02BD0372785F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00375" y="5029200"/>
            <a:ext cx="5867400" cy="1219200"/>
          </a:xfrm>
        </p:spPr>
        <p:txBody>
          <a:bodyPr anchor="t">
            <a:noAutofit/>
          </a:bodyPr>
          <a:lstStyle>
            <a:lvl1pPr algn="l">
              <a:buNone/>
              <a:defRPr sz="2400" b="1">
                <a:solidFill>
                  <a:schemeClr val="tx2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000375" y="609600"/>
            <a:ext cx="5867400" cy="4267200"/>
          </a:xfrm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00" y="990600"/>
            <a:ext cx="2438400" cy="5257800"/>
          </a:xfrm>
        </p:spPr>
        <p:txBody>
          <a:bodyPr/>
          <a:lstStyle>
            <a:lvl1pPr marL="0" indent="0">
              <a:spcAft>
                <a:spcPts val="1000"/>
              </a:spcAft>
              <a:buFontTx/>
              <a:buNone/>
              <a:defRPr sz="1600">
                <a:solidFill>
                  <a:srgbClr val="FFFFFF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auto"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788152" y="6404984"/>
            <a:ext cx="3044952" cy="365760"/>
          </a:xfrm>
        </p:spPr>
        <p:txBody>
          <a:bodyPr/>
          <a:lstStyle/>
          <a:p>
            <a:fld id="{38B71B6E-28F9-457C-8A75-E7E69BB50F30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29-12-2021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1752" y="6410848"/>
            <a:ext cx="3584448" cy="365760"/>
          </a:xfrm>
        </p:spPr>
        <p:txBody>
          <a:bodyPr/>
          <a:lstStyle/>
          <a:p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71B6E-28F9-457C-8A75-E7E69BB50F30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29-12-2021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7F5F3-0ABF-4FCB-8769-02BD0372785F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71B6E-28F9-457C-8A75-E7E69BB50F30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29-12-2021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7F5F3-0ABF-4FCB-8769-02BD0372785F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0013769"/>
      </p:ext>
    </p:extLst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white">
          <a:xfrm>
            <a:off x="7010400" y="0"/>
            <a:ext cx="21336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white">
          <a:xfrm>
            <a:off x="0" y="0"/>
            <a:ext cx="9144000" cy="15544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 rot="5400000">
            <a:off x="4021836" y="3278124"/>
            <a:ext cx="6245352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4" name="Oval 13"/>
          <p:cNvSpPr/>
          <p:nvPr/>
        </p:nvSpPr>
        <p:spPr>
          <a:xfrm>
            <a:off x="6839712" y="2925763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5" name="Oval 14"/>
          <p:cNvSpPr/>
          <p:nvPr/>
        </p:nvSpPr>
        <p:spPr>
          <a:xfrm>
            <a:off x="6934200" y="3020251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15912" y="3009901"/>
            <a:ext cx="457200" cy="441325"/>
          </a:xfrm>
        </p:spPr>
        <p:txBody>
          <a:bodyPr/>
          <a:lstStyle/>
          <a:p>
            <a:fld id="{46F7F5F3-0ABF-4FCB-8769-02BD0372785F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304800"/>
            <a:ext cx="6553200" cy="5821366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71B6E-28F9-457C-8A75-E7E69BB50F30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29-12-2021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91400" y="304801"/>
            <a:ext cx="144780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09601"/>
            <a:ext cx="7772400" cy="4267200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953000"/>
            <a:ext cx="6400800" cy="12192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71B6E-28F9-457C-8A75-E7E69BB50F30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29-12-2021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6F7F5F3-0ABF-4FCB-8769-02BD0372785F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buFont typeface="Arial" pitchFamily="34" charset="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71B6E-28F9-457C-8A75-E7E69BB50F30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29-12-2021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7F5F3-0ABF-4FCB-8769-02BD0372785F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371600"/>
            <a:ext cx="7772400" cy="2505075"/>
          </a:xfrm>
        </p:spPr>
        <p:txBody>
          <a:bodyPr anchor="b"/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kern="1200" dirty="0" smtClean="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068763"/>
            <a:ext cx="7772400" cy="1131887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71B6E-28F9-457C-8A75-E7E69BB50F30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29-12-2021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7F5F3-0ABF-4FCB-8769-02BD0372785F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4495800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4695825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4296728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71B6E-28F9-457C-8A75-E7E69BB50F30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29-12-2021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7F5F3-0ABF-4FCB-8769-02BD0372785F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65760" y="1600200"/>
            <a:ext cx="4041648" cy="45262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4040188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1600200"/>
            <a:ext cx="4041775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71B6E-28F9-457C-8A75-E7E69BB50F30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29-12-2021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7F5F3-0ABF-4FCB-8769-02BD0372785F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457200" y="2212848"/>
            <a:ext cx="4041648" cy="39136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72584" y="2212848"/>
            <a:ext cx="4041648" cy="3913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71B6E-28F9-457C-8A75-E7E69BB50F30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29-12-2021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7F5F3-0ABF-4FCB-8769-02BD0372785F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71B6E-28F9-457C-8A75-E7E69BB50F30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29-12-2021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7F5F3-0ABF-4FCB-8769-02BD0372785F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07087" y="266700"/>
            <a:ext cx="3008313" cy="209550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>
                <a:effectLst>
                  <a:outerShdw blurRad="50800" dist="25400" dir="5400000" algn="t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137" y="273050"/>
            <a:ext cx="4995863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07087" y="2438400"/>
            <a:ext cx="3008313" cy="3687763"/>
          </a:xfr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71B6E-28F9-457C-8A75-E7E69BB50F30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29-12-2021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7F5F3-0ABF-4FCB-8769-02BD0372785F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6" y="228600"/>
            <a:ext cx="5711824" cy="89535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08126" y="1143000"/>
            <a:ext cx="6054724" cy="4541044"/>
          </a:xfrm>
          <a:ln w="76200">
            <a:solidFill>
              <a:schemeClr val="bg1"/>
            </a:solidFill>
          </a:ln>
          <a:effectLst>
            <a:outerShdw blurRad="88900" dist="50800" dir="5400000" algn="ctr" rotWithShape="0">
              <a:srgbClr val="000000">
                <a:alpha val="25000"/>
              </a:srgbClr>
            </a:outerShdw>
          </a:effectLst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6" y="5810250"/>
            <a:ext cx="5711824" cy="5334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71B6E-28F9-457C-8A75-E7E69BB50F30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29-12-2021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7F5F3-0ABF-4FCB-8769-02BD0372785F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/>
          <p:cNvGrpSpPr/>
          <p:nvPr/>
        </p:nvGrpSpPr>
        <p:grpSpPr>
          <a:xfrm>
            <a:off x="-382402" y="0"/>
            <a:ext cx="9932332" cy="6858000"/>
            <a:chOff x="-382404" y="0"/>
            <a:chExt cx="9932332" cy="6858000"/>
          </a:xfrm>
        </p:grpSpPr>
        <p:grpSp>
          <p:nvGrpSpPr>
            <p:cNvPr id="44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70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115" name="Rectangle 11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16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17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71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85" name="Rectangle 8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6" name="Rectangle 8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14" name="Rectangle 11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73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78" name="Rectangle 77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9" name="Rectangle 78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1" name="Rectangle 8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75" name="Rectangle 74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45" name="Freeform 44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Freeform 47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Freeform 50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Freeform 51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Hexagon 52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4" name="Hexagon 53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Hexagon 54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Hexagon 55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Hexagon 56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Freeform 57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" name="Hexagon 58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1" name="Hexagon 60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Hexagon 61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Hexagon 62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" name="Hexagon 63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Hexagon 64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6" name="Hexagon 65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7" name="Hexagon 66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Freeform 67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9" name="Freeform 68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6" name="Rectangle 45"/>
          <p:cNvSpPr/>
          <p:nvPr/>
        </p:nvSpPr>
        <p:spPr>
          <a:xfrm>
            <a:off x="4561243" y="-21511"/>
            <a:ext cx="3679116" cy="6271840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4649096" y="-21511"/>
            <a:ext cx="3505200" cy="23128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33365" y="2708476"/>
            <a:ext cx="3313355" cy="1702160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33365" y="4421082"/>
            <a:ext cx="3309803" cy="1260629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42424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738744" y="1516829"/>
            <a:ext cx="2133600" cy="750981"/>
          </a:xfrm>
        </p:spPr>
        <p:txBody>
          <a:bodyPr anchor="b"/>
          <a:lstStyle>
            <a:lvl1pPr algn="l">
              <a:defRPr sz="2400"/>
            </a:lvl1pPr>
          </a:lstStyle>
          <a:p>
            <a:fld id="{38B71B6E-28F9-457C-8A75-E7E69BB50F30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29-12-2021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4650889" y="6088285"/>
            <a:ext cx="35052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03520" y="5719968"/>
            <a:ext cx="2831592" cy="365125"/>
          </a:xfrm>
        </p:spPr>
        <p:txBody>
          <a:bodyPr>
            <a:norm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649097" y="5719968"/>
            <a:ext cx="643667" cy="36512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46F7F5F3-0ABF-4FCB-8769-02BD0372785F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9" name="Rectangle 88"/>
          <p:cNvSpPr/>
          <p:nvPr/>
        </p:nvSpPr>
        <p:spPr>
          <a:xfrm>
            <a:off x="4650889" y="6088285"/>
            <a:ext cx="35052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71B6E-28F9-457C-8A75-E7E69BB50F30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29-12-2021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7F5F3-0ABF-4FCB-8769-02BD0372785F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71B6E-28F9-457C-8A75-E7E69BB50F30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29-12-2021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7F5F3-0ABF-4FCB-8769-02BD0372785F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71B6E-28F9-457C-8A75-E7E69BB50F30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29-12-2021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7F5F3-0ABF-4FCB-8769-02BD0372785F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3758599"/>
      </p:ext>
    </p:extLst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71B6E-28F9-457C-8A75-E7E69BB50F30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29-12-2021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7F5F3-0ABF-4FCB-8769-02BD0372785F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4628117"/>
      </p:ext>
    </p:extLst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5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71B6E-28F9-457C-8A75-E7E69BB50F30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29-12-2021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7F5F3-0ABF-4FCB-8769-02BD0372785F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681588"/>
      </p:ext>
    </p:extLst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2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2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71B6E-28F9-457C-8A75-E7E69BB50F30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29-12-2021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7F5F3-0ABF-4FCB-8769-02BD0372785F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1065256"/>
      </p:ext>
    </p:extLst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2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2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71B6E-28F9-457C-8A75-E7E69BB50F30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29-12-2021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7F5F3-0ABF-4FCB-8769-02BD0372785F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5373555"/>
      </p:ext>
    </p:extLst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71B6E-28F9-457C-8A75-E7E69BB50F30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29-12-2021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7F5F3-0ABF-4FCB-8769-02BD0372785F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8218626"/>
      </p:ext>
    </p:extLst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71B6E-28F9-457C-8A75-E7E69BB50F30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29-12-2021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7F5F3-0ABF-4FCB-8769-02BD0372785F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2493861"/>
      </p:ext>
    </p:extLst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1" y="273052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71B6E-28F9-457C-8A75-E7E69BB50F30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29-12-2021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7F5F3-0ABF-4FCB-8769-02BD0372785F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256206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71B6E-28F9-457C-8A75-E7E69BB50F30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29-12-2021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7F5F3-0ABF-4FCB-8769-02BD0372785F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71B6E-28F9-457C-8A75-E7E69BB50F30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29-12-2021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7F5F3-0ABF-4FCB-8769-02BD0372785F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4482544"/>
      </p:ext>
    </p:extLst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71B6E-28F9-457C-8A75-E7E69BB50F30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29-12-2021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7F5F3-0ABF-4FCB-8769-02BD0372785F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4934484"/>
      </p:ext>
    </p:extLst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71B6E-28F9-457C-8A75-E7E69BB50F30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29-12-2021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7F5F3-0ABF-4FCB-8769-02BD0372785F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2387293"/>
      </p:ext>
    </p:extLst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8991600" y="3048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25146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371600" y="2819400"/>
            <a:ext cx="6400800" cy="1752600"/>
          </a:xfrm>
        </p:spPr>
        <p:txBody>
          <a:bodyPr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71B6E-28F9-457C-8A75-E7E69BB50F30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29-12-2021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155448" y="2420112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4267200" y="2115312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4361688" y="2209800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4343400" y="2199450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46F7F5F3-0ABF-4FCB-8769-02BD0372785F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685800" y="381000"/>
            <a:ext cx="7772400" cy="1752600"/>
          </a:xfrm>
        </p:spPr>
        <p:txBody>
          <a:bodyPr anchor="b"/>
          <a:lstStyle>
            <a:lvl1pPr>
              <a:defRPr sz="4200">
                <a:solidFill>
                  <a:schemeClr val="accent1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719521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71B6E-28F9-457C-8A75-E7E69BB50F30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29-12-2021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361688" y="1026372"/>
            <a:ext cx="457200" cy="441325"/>
          </a:xfrm>
        </p:spPr>
        <p:txBody>
          <a:bodyPr/>
          <a:lstStyle/>
          <a:p>
            <a:fld id="{46F7F5F3-0ABF-4FCB-8769-02BD0372785F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301752" y="1527048"/>
            <a:ext cx="8503920" cy="4572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34828956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8991600" y="1905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152400" y="2286000"/>
            <a:ext cx="8833104" cy="3048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55448" y="142352"/>
            <a:ext cx="8833104" cy="2139696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8426" y="2743200"/>
            <a:ext cx="6480174" cy="1673225"/>
          </a:xfrm>
        </p:spPr>
        <p:txBody>
          <a:bodyPr anchor="t"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71B6E-28F9-457C-8A75-E7E69BB50F30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29-12-2021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152400" y="2438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4267200" y="2115312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4361688" y="2209800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343400" y="2199450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46F7F5F3-0ABF-4FCB-8769-02BD0372785F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533400"/>
            <a:ext cx="7772400" cy="1524000"/>
          </a:xfrm>
        </p:spPr>
        <p:txBody>
          <a:bodyPr anchor="b"/>
          <a:lstStyle>
            <a:lvl1pPr algn="ctr">
              <a:buNone/>
              <a:defRPr sz="4200" b="0" cap="none" baseline="0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739528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228600"/>
            <a:ext cx="8534400" cy="758952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791200" y="6409944"/>
            <a:ext cx="3044952" cy="365760"/>
          </a:xfrm>
        </p:spPr>
        <p:txBody>
          <a:bodyPr/>
          <a:lstStyle/>
          <a:p>
            <a:fld id="{38B71B6E-28F9-457C-8A75-E7E69BB50F30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29-12-2021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7F5F3-0ABF-4FCB-8769-02BD0372785F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 flipV="1">
            <a:off x="4563080" y="1575652"/>
            <a:ext cx="8921" cy="4819557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0" name="Content Placeholder 9"/>
          <p:cNvSpPr>
            <a:spLocks noGrp="1"/>
          </p:cNvSpPr>
          <p:nvPr>
            <p:ph sz="half" idx="1"/>
          </p:nvPr>
        </p:nvSpPr>
        <p:spPr>
          <a:xfrm>
            <a:off x="301752" y="1371600"/>
            <a:ext cx="4038600" cy="4681728"/>
          </a:xfrm>
        </p:spPr>
        <p:txBody>
          <a:bodyPr/>
          <a:lstStyle>
            <a:lvl1pPr>
              <a:defRPr sz="2500"/>
            </a:lvl1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2" name="Content Placeholder 11"/>
          <p:cNvSpPr>
            <a:spLocks noGrp="1"/>
          </p:cNvSpPr>
          <p:nvPr>
            <p:ph sz="half" idx="2"/>
          </p:nvPr>
        </p:nvSpPr>
        <p:spPr>
          <a:xfrm>
            <a:off x="4800600" y="1371600"/>
            <a:ext cx="4038600" cy="4681728"/>
          </a:xfrm>
        </p:spPr>
        <p:txBody>
          <a:bodyPr/>
          <a:lstStyle>
            <a:lvl1pPr>
              <a:defRPr sz="2500"/>
            </a:lvl1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35732008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traight Connector 9"/>
          <p:cNvSpPr>
            <a:spLocks noChangeShapeType="1"/>
          </p:cNvSpPr>
          <p:nvPr/>
        </p:nvSpPr>
        <p:spPr bwMode="auto">
          <a:xfrm flipV="1">
            <a:off x="4572000" y="2200275"/>
            <a:ext cx="0" cy="4187952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white">
          <a:xfrm>
            <a:off x="0" y="0"/>
            <a:ext cx="9144000" cy="14478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52400" y="1371600"/>
            <a:ext cx="8833104" cy="914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145923" y="6391656"/>
            <a:ext cx="8833104" cy="310896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1752" y="1524000"/>
            <a:ext cx="4040188" cy="732974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lang="en-US" sz="2200" b="1" dirty="0" smtClean="0">
                <a:solidFill>
                  <a:srgbClr val="FFFFFF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791330" y="1524000"/>
            <a:ext cx="4041775" cy="731520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sz="2200" b="1"/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71B6E-28F9-457C-8A75-E7E69BB50F30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29-12-2021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4800" y="6409944"/>
            <a:ext cx="3581400" cy="365760"/>
          </a:xfrm>
        </p:spPr>
        <p:txBody>
          <a:bodyPr/>
          <a:lstStyle/>
          <a:p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152400" y="128016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24" name="Content Placeholder 23"/>
          <p:cNvSpPr>
            <a:spLocks noGrp="1"/>
          </p:cNvSpPr>
          <p:nvPr>
            <p:ph sz="quarter" idx="2"/>
          </p:nvPr>
        </p:nvSpPr>
        <p:spPr>
          <a:xfrm>
            <a:off x="301752" y="2471383"/>
            <a:ext cx="4041648" cy="3818404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26" name="Content Placeholder 25"/>
          <p:cNvSpPr>
            <a:spLocks noGrp="1"/>
          </p:cNvSpPr>
          <p:nvPr>
            <p:ph sz="quarter" idx="4"/>
          </p:nvPr>
        </p:nvSpPr>
        <p:spPr>
          <a:xfrm>
            <a:off x="4800600" y="2471383"/>
            <a:ext cx="4038600" cy="3822192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25" name="Oval 24"/>
          <p:cNvSpPr/>
          <p:nvPr/>
        </p:nvSpPr>
        <p:spPr>
          <a:xfrm>
            <a:off x="4267200" y="956036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7" name="Oval 26"/>
          <p:cNvSpPr/>
          <p:nvPr/>
        </p:nvSpPr>
        <p:spPr>
          <a:xfrm>
            <a:off x="4361688" y="1050524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4343400" y="1042416"/>
            <a:ext cx="457200" cy="441325"/>
          </a:xfrm>
        </p:spPr>
        <p:txBody>
          <a:bodyPr/>
          <a:lstStyle>
            <a:lvl1pPr algn="ctr">
              <a:defRPr/>
            </a:lvl1pPr>
          </a:lstStyle>
          <a:p>
            <a:fld id="{46F7F5F3-0ABF-4FCB-8769-02BD0372785F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/>
        <p:txBody>
          <a:bodyPr rtlCol="0" anchor="b" anchorCtr="0"/>
          <a:lstStyle/>
          <a:p>
            <a:r>
              <a:rPr kumimoji="0"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995758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71B6E-28F9-457C-8A75-E7E69BB50F30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29-12-2021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343400" y="1036020"/>
            <a:ext cx="457200" cy="441325"/>
          </a:xfrm>
        </p:spPr>
        <p:txBody>
          <a:bodyPr/>
          <a:lstStyle/>
          <a:p>
            <a:fld id="{46F7F5F3-0ABF-4FCB-8769-02BD0372785F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3527363"/>
      </p:ext>
    </p:extLst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white">
          <a:xfrm>
            <a:off x="0" y="0"/>
            <a:ext cx="9144000" cy="15544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52400" y="158496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71B6E-28F9-457C-8A75-E7E69BB50F30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29-12-2021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267200" y="6324600"/>
            <a:ext cx="609600" cy="441324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6F7F5F3-0ABF-4FCB-8769-02BD0372785F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404957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8647" y="2900831"/>
            <a:ext cx="6637468" cy="1362075"/>
          </a:xfrm>
        </p:spPr>
        <p:txBody>
          <a:bodyPr anchor="b"/>
          <a:lstStyle>
            <a:lvl1pPr algn="l">
              <a:defRPr sz="4000" b="0" cap="none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8645" y="4267202"/>
            <a:ext cx="6637467" cy="1520413"/>
          </a:xfrm>
        </p:spPr>
        <p:txBody>
          <a:bodyPr anchor="t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71B6E-28F9-457C-8A75-E7E69BB50F30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29-12-2021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7F5F3-0ABF-4FCB-8769-02BD0372785F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152400" y="152400"/>
            <a:ext cx="8833104" cy="304800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118872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52400" y="609600"/>
            <a:ext cx="2743200" cy="5867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914400"/>
            <a:ext cx="2362200" cy="990600"/>
          </a:xfrm>
        </p:spPr>
        <p:txBody>
          <a:bodyPr anchor="b">
            <a:noAutofit/>
          </a:bodyPr>
          <a:lstStyle>
            <a:lvl1pPr algn="l">
              <a:buNone/>
              <a:defRPr sz="2200" b="1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381000" y="1981200"/>
            <a:ext cx="2362200" cy="4144963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1600">
                <a:solidFill>
                  <a:srgbClr val="FFFFFF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152400" y="533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20" name="Content Placeholder 19"/>
          <p:cNvSpPr>
            <a:spLocks noGrp="1"/>
          </p:cNvSpPr>
          <p:nvPr>
            <p:ph sz="quarter" idx="1"/>
          </p:nvPr>
        </p:nvSpPr>
        <p:spPr>
          <a:xfrm>
            <a:off x="3124200" y="685800"/>
            <a:ext cx="5638800" cy="54102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0" name="Oval 9"/>
          <p:cNvSpPr/>
          <p:nvPr/>
        </p:nvSpPr>
        <p:spPr>
          <a:xfrm>
            <a:off x="1295400" y="228600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1389888" y="323088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71600" y="312738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46F7F5F3-0ABF-4FCB-8769-02BD0372785F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71B6E-28F9-457C-8A75-E7E69BB50F30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29-12-2021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1752" y="6410848"/>
            <a:ext cx="3383280" cy="365760"/>
          </a:xfrm>
        </p:spPr>
        <p:txBody>
          <a:bodyPr/>
          <a:lstStyle/>
          <a:p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84183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traight Connector 20"/>
          <p:cNvSpPr>
            <a:spLocks noChangeShapeType="1"/>
          </p:cNvSpPr>
          <p:nvPr/>
        </p:nvSpPr>
        <p:spPr bwMode="auto">
          <a:xfrm>
            <a:off x="152400" y="533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152400" y="152400"/>
            <a:ext cx="8833104" cy="301752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52400" y="609600"/>
            <a:ext cx="2743200" cy="5867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1295400" y="228600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1389888" y="323088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71600" y="312738"/>
            <a:ext cx="457200" cy="441325"/>
          </a:xfrm>
        </p:spPr>
        <p:txBody>
          <a:bodyPr/>
          <a:lstStyle/>
          <a:p>
            <a:fld id="{46F7F5F3-0ABF-4FCB-8769-02BD0372785F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00375" y="5029200"/>
            <a:ext cx="5867400" cy="1219200"/>
          </a:xfrm>
        </p:spPr>
        <p:txBody>
          <a:bodyPr anchor="t">
            <a:noAutofit/>
          </a:bodyPr>
          <a:lstStyle>
            <a:lvl1pPr algn="l">
              <a:buNone/>
              <a:defRPr sz="2400" b="1">
                <a:solidFill>
                  <a:schemeClr val="tx2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000375" y="609600"/>
            <a:ext cx="5867400" cy="4267200"/>
          </a:xfrm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00" y="990600"/>
            <a:ext cx="2438400" cy="5257800"/>
          </a:xfrm>
        </p:spPr>
        <p:txBody>
          <a:bodyPr/>
          <a:lstStyle>
            <a:lvl1pPr marL="0" indent="0">
              <a:spcAft>
                <a:spcPts val="1000"/>
              </a:spcAft>
              <a:buFontTx/>
              <a:buNone/>
              <a:defRPr sz="1600">
                <a:solidFill>
                  <a:srgbClr val="FFFFFF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auto"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788152" y="6404984"/>
            <a:ext cx="3044952" cy="365760"/>
          </a:xfrm>
        </p:spPr>
        <p:txBody>
          <a:bodyPr/>
          <a:lstStyle/>
          <a:p>
            <a:fld id="{38B71B6E-28F9-457C-8A75-E7E69BB50F30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29-12-2021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1752" y="6410848"/>
            <a:ext cx="3584448" cy="365760"/>
          </a:xfrm>
        </p:spPr>
        <p:txBody>
          <a:bodyPr/>
          <a:lstStyle/>
          <a:p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3444835"/>
      </p:ext>
    </p:extLst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71B6E-28F9-457C-8A75-E7E69BB50F30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29-12-2021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7F5F3-0ABF-4FCB-8769-02BD0372785F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98159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white">
          <a:xfrm>
            <a:off x="7010400" y="0"/>
            <a:ext cx="21336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white">
          <a:xfrm>
            <a:off x="0" y="0"/>
            <a:ext cx="9144000" cy="15544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 rot="5400000">
            <a:off x="4021836" y="3278124"/>
            <a:ext cx="6245352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6839712" y="2925763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6934200" y="3020251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15912" y="3009901"/>
            <a:ext cx="457200" cy="441325"/>
          </a:xfrm>
        </p:spPr>
        <p:txBody>
          <a:bodyPr/>
          <a:lstStyle/>
          <a:p>
            <a:fld id="{46F7F5F3-0ABF-4FCB-8769-02BD0372785F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304800"/>
            <a:ext cx="6553200" cy="5821366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71B6E-28F9-457C-8A75-E7E69BB50F30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29-12-2021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91400" y="304801"/>
            <a:ext cx="144780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767866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8991600" y="3048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25146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371600" y="2819400"/>
            <a:ext cx="6400800" cy="1752600"/>
          </a:xfrm>
        </p:spPr>
        <p:txBody>
          <a:bodyPr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71B6E-28F9-457C-8A75-E7E69BB50F30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29-12-2021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155448" y="2420112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4267200" y="2115312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4361688" y="2209800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4343400" y="2199450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46F7F5F3-0ABF-4FCB-8769-02BD0372785F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685800" y="381000"/>
            <a:ext cx="7772400" cy="1752600"/>
          </a:xfrm>
        </p:spPr>
        <p:txBody>
          <a:bodyPr anchor="b"/>
          <a:lstStyle>
            <a:lvl1pPr>
              <a:defRPr sz="4200">
                <a:solidFill>
                  <a:schemeClr val="accent1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355235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71B6E-28F9-457C-8A75-E7E69BB50F30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29-12-2021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361688" y="1026372"/>
            <a:ext cx="457200" cy="441325"/>
          </a:xfrm>
        </p:spPr>
        <p:txBody>
          <a:bodyPr/>
          <a:lstStyle/>
          <a:p>
            <a:fld id="{46F7F5F3-0ABF-4FCB-8769-02BD0372785F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301752" y="1527048"/>
            <a:ext cx="8503920" cy="4572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40170338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8991600" y="1905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152400" y="2286000"/>
            <a:ext cx="8833104" cy="3048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55448" y="142352"/>
            <a:ext cx="8833104" cy="2139696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8426" y="2743200"/>
            <a:ext cx="6480174" cy="1673225"/>
          </a:xfrm>
        </p:spPr>
        <p:txBody>
          <a:bodyPr anchor="t"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71B6E-28F9-457C-8A75-E7E69BB50F30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29-12-2021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152400" y="2438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4267200" y="2115312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4361688" y="2209800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343400" y="2199450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46F7F5F3-0ABF-4FCB-8769-02BD0372785F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533400"/>
            <a:ext cx="7772400" cy="1524000"/>
          </a:xfrm>
        </p:spPr>
        <p:txBody>
          <a:bodyPr anchor="b"/>
          <a:lstStyle>
            <a:lvl1pPr algn="ctr">
              <a:buNone/>
              <a:defRPr sz="4200" b="0" cap="none" baseline="0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417465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228600"/>
            <a:ext cx="8534400" cy="758952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791200" y="6409944"/>
            <a:ext cx="3044952" cy="365760"/>
          </a:xfrm>
        </p:spPr>
        <p:txBody>
          <a:bodyPr/>
          <a:lstStyle/>
          <a:p>
            <a:fld id="{38B71B6E-28F9-457C-8A75-E7E69BB50F30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29-12-2021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7F5F3-0ABF-4FCB-8769-02BD0372785F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 flipV="1">
            <a:off x="4563080" y="1575652"/>
            <a:ext cx="8921" cy="4819557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0" name="Content Placeholder 9"/>
          <p:cNvSpPr>
            <a:spLocks noGrp="1"/>
          </p:cNvSpPr>
          <p:nvPr>
            <p:ph sz="half" idx="1"/>
          </p:nvPr>
        </p:nvSpPr>
        <p:spPr>
          <a:xfrm>
            <a:off x="301752" y="1371600"/>
            <a:ext cx="4038600" cy="4681728"/>
          </a:xfrm>
        </p:spPr>
        <p:txBody>
          <a:bodyPr/>
          <a:lstStyle>
            <a:lvl1pPr>
              <a:defRPr sz="2500"/>
            </a:lvl1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2" name="Content Placeholder 11"/>
          <p:cNvSpPr>
            <a:spLocks noGrp="1"/>
          </p:cNvSpPr>
          <p:nvPr>
            <p:ph sz="half" idx="2"/>
          </p:nvPr>
        </p:nvSpPr>
        <p:spPr>
          <a:xfrm>
            <a:off x="4800600" y="1371600"/>
            <a:ext cx="4038600" cy="4681728"/>
          </a:xfrm>
        </p:spPr>
        <p:txBody>
          <a:bodyPr/>
          <a:lstStyle>
            <a:lvl1pPr>
              <a:defRPr sz="2500"/>
            </a:lvl1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85279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traight Connector 9"/>
          <p:cNvSpPr>
            <a:spLocks noChangeShapeType="1"/>
          </p:cNvSpPr>
          <p:nvPr/>
        </p:nvSpPr>
        <p:spPr bwMode="auto">
          <a:xfrm flipV="1">
            <a:off x="4572000" y="2200275"/>
            <a:ext cx="0" cy="4187952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white">
          <a:xfrm>
            <a:off x="0" y="0"/>
            <a:ext cx="9144000" cy="14478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52400" y="1371600"/>
            <a:ext cx="8833104" cy="914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145923" y="6391656"/>
            <a:ext cx="8833104" cy="310896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1752" y="1524000"/>
            <a:ext cx="4040188" cy="732974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lang="en-US" sz="2200" b="1" dirty="0" smtClean="0">
                <a:solidFill>
                  <a:srgbClr val="FFFFFF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791330" y="1524000"/>
            <a:ext cx="4041775" cy="731520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sz="2200" b="1"/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71B6E-28F9-457C-8A75-E7E69BB50F30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29-12-2021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4800" y="6409944"/>
            <a:ext cx="3581400" cy="365760"/>
          </a:xfrm>
        </p:spPr>
        <p:txBody>
          <a:bodyPr/>
          <a:lstStyle/>
          <a:p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152400" y="128016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24" name="Content Placeholder 23"/>
          <p:cNvSpPr>
            <a:spLocks noGrp="1"/>
          </p:cNvSpPr>
          <p:nvPr>
            <p:ph sz="quarter" idx="2"/>
          </p:nvPr>
        </p:nvSpPr>
        <p:spPr>
          <a:xfrm>
            <a:off x="301752" y="2471383"/>
            <a:ext cx="4041648" cy="3818404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26" name="Content Placeholder 25"/>
          <p:cNvSpPr>
            <a:spLocks noGrp="1"/>
          </p:cNvSpPr>
          <p:nvPr>
            <p:ph sz="quarter" idx="4"/>
          </p:nvPr>
        </p:nvSpPr>
        <p:spPr>
          <a:xfrm>
            <a:off x="4800600" y="2471383"/>
            <a:ext cx="4038600" cy="3822192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25" name="Oval 24"/>
          <p:cNvSpPr/>
          <p:nvPr/>
        </p:nvSpPr>
        <p:spPr>
          <a:xfrm>
            <a:off x="4267200" y="956036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7" name="Oval 26"/>
          <p:cNvSpPr/>
          <p:nvPr/>
        </p:nvSpPr>
        <p:spPr>
          <a:xfrm>
            <a:off x="4361688" y="1050524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4343400" y="1042416"/>
            <a:ext cx="457200" cy="441325"/>
          </a:xfrm>
        </p:spPr>
        <p:txBody>
          <a:bodyPr/>
          <a:lstStyle>
            <a:lvl1pPr algn="ctr">
              <a:defRPr/>
            </a:lvl1pPr>
          </a:lstStyle>
          <a:p>
            <a:fld id="{46F7F5F3-0ABF-4FCB-8769-02BD0372785F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/>
        <p:txBody>
          <a:bodyPr rtlCol="0" anchor="b" anchorCtr="0"/>
          <a:lstStyle/>
          <a:p>
            <a:r>
              <a:rPr kumimoji="0"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920617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71B6E-28F9-457C-8A75-E7E69BB50F30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29-12-2021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343400" y="1036020"/>
            <a:ext cx="457200" cy="441325"/>
          </a:xfrm>
        </p:spPr>
        <p:txBody>
          <a:bodyPr/>
          <a:lstStyle/>
          <a:p>
            <a:fld id="{46F7F5F3-0ABF-4FCB-8769-02BD0372785F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262341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71B6E-28F9-457C-8A75-E7E69BB50F30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29-12-2021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7F5F3-0ABF-4FCB-8769-02BD0372785F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1042416" y="2313432"/>
            <a:ext cx="3419856" cy="34930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2313431"/>
            <a:ext cx="3419856" cy="34930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white">
          <a:xfrm>
            <a:off x="0" y="0"/>
            <a:ext cx="9144000" cy="15544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52400" y="158496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71B6E-28F9-457C-8A75-E7E69BB50F30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29-12-2021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267200" y="6324600"/>
            <a:ext cx="609600" cy="441324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6F7F5F3-0ABF-4FCB-8769-02BD0372785F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1846648"/>
      </p:ext>
    </p:extLst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152400" y="152400"/>
            <a:ext cx="8833104" cy="304800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118872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52400" y="609600"/>
            <a:ext cx="2743200" cy="5867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914400"/>
            <a:ext cx="2362200" cy="990600"/>
          </a:xfrm>
        </p:spPr>
        <p:txBody>
          <a:bodyPr anchor="b">
            <a:noAutofit/>
          </a:bodyPr>
          <a:lstStyle>
            <a:lvl1pPr algn="l">
              <a:buNone/>
              <a:defRPr sz="2200" b="1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381000" y="1981200"/>
            <a:ext cx="2362200" cy="4144963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1600">
                <a:solidFill>
                  <a:srgbClr val="FFFFFF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152400" y="533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20" name="Content Placeholder 19"/>
          <p:cNvSpPr>
            <a:spLocks noGrp="1"/>
          </p:cNvSpPr>
          <p:nvPr>
            <p:ph sz="quarter" idx="1"/>
          </p:nvPr>
        </p:nvSpPr>
        <p:spPr>
          <a:xfrm>
            <a:off x="3124200" y="685800"/>
            <a:ext cx="5638800" cy="54102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0" name="Oval 9"/>
          <p:cNvSpPr/>
          <p:nvPr/>
        </p:nvSpPr>
        <p:spPr>
          <a:xfrm>
            <a:off x="1295400" y="228600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1389888" y="323088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71600" y="312738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46F7F5F3-0ABF-4FCB-8769-02BD0372785F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71B6E-28F9-457C-8A75-E7E69BB50F30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29-12-2021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1752" y="6410848"/>
            <a:ext cx="3383280" cy="365760"/>
          </a:xfrm>
        </p:spPr>
        <p:txBody>
          <a:bodyPr/>
          <a:lstStyle/>
          <a:p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99602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traight Connector 20"/>
          <p:cNvSpPr>
            <a:spLocks noChangeShapeType="1"/>
          </p:cNvSpPr>
          <p:nvPr/>
        </p:nvSpPr>
        <p:spPr bwMode="auto">
          <a:xfrm>
            <a:off x="152400" y="533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152400" y="152400"/>
            <a:ext cx="8833104" cy="301752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52400" y="609600"/>
            <a:ext cx="2743200" cy="5867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1295400" y="228600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1389888" y="323088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71600" y="312738"/>
            <a:ext cx="457200" cy="441325"/>
          </a:xfrm>
        </p:spPr>
        <p:txBody>
          <a:bodyPr/>
          <a:lstStyle/>
          <a:p>
            <a:fld id="{46F7F5F3-0ABF-4FCB-8769-02BD0372785F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00375" y="5029200"/>
            <a:ext cx="5867400" cy="1219200"/>
          </a:xfrm>
        </p:spPr>
        <p:txBody>
          <a:bodyPr anchor="t">
            <a:noAutofit/>
          </a:bodyPr>
          <a:lstStyle>
            <a:lvl1pPr algn="l">
              <a:buNone/>
              <a:defRPr sz="2400" b="1">
                <a:solidFill>
                  <a:schemeClr val="tx2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000375" y="609600"/>
            <a:ext cx="5867400" cy="4267200"/>
          </a:xfrm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00" y="990600"/>
            <a:ext cx="2438400" cy="5257800"/>
          </a:xfrm>
        </p:spPr>
        <p:txBody>
          <a:bodyPr/>
          <a:lstStyle>
            <a:lvl1pPr marL="0" indent="0">
              <a:spcAft>
                <a:spcPts val="1000"/>
              </a:spcAft>
              <a:buFontTx/>
              <a:buNone/>
              <a:defRPr sz="1600">
                <a:solidFill>
                  <a:srgbClr val="FFFFFF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auto"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788152" y="6404984"/>
            <a:ext cx="3044952" cy="365760"/>
          </a:xfrm>
        </p:spPr>
        <p:txBody>
          <a:bodyPr/>
          <a:lstStyle/>
          <a:p>
            <a:fld id="{38B71B6E-28F9-457C-8A75-E7E69BB50F30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29-12-2021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1752" y="6410848"/>
            <a:ext cx="3584448" cy="365760"/>
          </a:xfrm>
        </p:spPr>
        <p:txBody>
          <a:bodyPr/>
          <a:lstStyle/>
          <a:p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7180367"/>
      </p:ext>
    </p:extLst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71B6E-28F9-457C-8A75-E7E69BB50F30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29-12-2021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7F5F3-0ABF-4FCB-8769-02BD0372785F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00683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white">
          <a:xfrm>
            <a:off x="7010400" y="0"/>
            <a:ext cx="21336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white">
          <a:xfrm>
            <a:off x="0" y="0"/>
            <a:ext cx="9144000" cy="15544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 rot="5400000">
            <a:off x="4021836" y="3278124"/>
            <a:ext cx="6245352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6839712" y="2925763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6934200" y="3020251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15912" y="3009901"/>
            <a:ext cx="457200" cy="441325"/>
          </a:xfrm>
        </p:spPr>
        <p:txBody>
          <a:bodyPr/>
          <a:lstStyle/>
          <a:p>
            <a:fld id="{46F7F5F3-0ABF-4FCB-8769-02BD0372785F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304800"/>
            <a:ext cx="6553200" cy="5821366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71B6E-28F9-457C-8A75-E7E69BB50F30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29-12-2021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91400" y="304801"/>
            <a:ext cx="144780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082113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09601"/>
            <a:ext cx="7772400" cy="4267200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953000"/>
            <a:ext cx="6400800" cy="12192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71B6E-28F9-457C-8A75-E7E69BB50F30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29-12-2021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6F7F5F3-0ABF-4FCB-8769-02BD0372785F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7061622"/>
      </p:ext>
    </p:extLst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buFont typeface="Arial" pitchFamily="34" charset="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71B6E-28F9-457C-8A75-E7E69BB50F30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29-12-2021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7F5F3-0ABF-4FCB-8769-02BD0372785F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1429856"/>
      </p:ext>
    </p:extLst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371600"/>
            <a:ext cx="7772400" cy="2505075"/>
          </a:xfrm>
        </p:spPr>
        <p:txBody>
          <a:bodyPr anchor="b"/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kern="1200" dirty="0" smtClean="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068763"/>
            <a:ext cx="7772400" cy="1131887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71B6E-28F9-457C-8A75-E7E69BB50F30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29-12-2021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7F5F3-0ABF-4FCB-8769-02BD0372785F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4495800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4695825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4296728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9292868"/>
      </p:ext>
    </p:extLst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71B6E-28F9-457C-8A75-E7E69BB50F30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29-12-2021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7F5F3-0ABF-4FCB-8769-02BD0372785F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65760" y="1600200"/>
            <a:ext cx="4041648" cy="45262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39214570"/>
      </p:ext>
    </p:extLst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4040188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1600200"/>
            <a:ext cx="4041775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71B6E-28F9-457C-8A75-E7E69BB50F30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29-12-2021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7F5F3-0ABF-4FCB-8769-02BD0372785F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457200" y="2212848"/>
            <a:ext cx="4041648" cy="39136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72584" y="2212848"/>
            <a:ext cx="4041648" cy="3913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1555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12111" y="2316009"/>
            <a:ext cx="3057148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1721" y="2974696"/>
            <a:ext cx="3419856" cy="283579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1839" y="2316010"/>
            <a:ext cx="3055717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152" y="2974696"/>
            <a:ext cx="3419856" cy="283579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71B6E-28F9-457C-8A75-E7E69BB50F30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29-12-2021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7F5F3-0ABF-4FCB-8769-02BD0372785F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71B6E-28F9-457C-8A75-E7E69BB50F30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29-12-2021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7F5F3-0ABF-4FCB-8769-02BD0372785F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7303551"/>
      </p:ext>
    </p:extLst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71B6E-28F9-457C-8A75-E7E69BB50F30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29-12-2021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7F5F3-0ABF-4FCB-8769-02BD0372785F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800119"/>
      </p:ext>
    </p:extLst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07087" y="266700"/>
            <a:ext cx="3008313" cy="209550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>
                <a:effectLst>
                  <a:outerShdw blurRad="50800" dist="25400" dir="5400000" algn="t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137" y="273050"/>
            <a:ext cx="4995863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07087" y="2438400"/>
            <a:ext cx="3008313" cy="3687763"/>
          </a:xfr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71B6E-28F9-457C-8A75-E7E69BB50F30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29-12-2021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7F5F3-0ABF-4FCB-8769-02BD0372785F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96636"/>
      </p:ext>
    </p:extLst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6" y="228600"/>
            <a:ext cx="5711824" cy="89535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08126" y="1143000"/>
            <a:ext cx="6054724" cy="4541044"/>
          </a:xfrm>
          <a:ln w="76200">
            <a:solidFill>
              <a:schemeClr val="bg1"/>
            </a:solidFill>
          </a:ln>
          <a:effectLst>
            <a:outerShdw blurRad="88900" dist="50800" dir="5400000" algn="ctr" rotWithShape="0">
              <a:srgbClr val="000000">
                <a:alpha val="25000"/>
              </a:srgbClr>
            </a:outerShdw>
          </a:effectLst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6" y="5810250"/>
            <a:ext cx="5711824" cy="5334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71B6E-28F9-457C-8A75-E7E69BB50F30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29-12-2021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7F5F3-0ABF-4FCB-8769-02BD0372785F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1158235"/>
      </p:ext>
    </p:extLst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71B6E-28F9-457C-8A75-E7E69BB50F30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29-12-2021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7F5F3-0ABF-4FCB-8769-02BD0372785F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8111683"/>
      </p:ext>
    </p:extLst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71B6E-28F9-457C-8A75-E7E69BB50F30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29-12-2021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7F5F3-0ABF-4FCB-8769-02BD0372785F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0189758"/>
      </p:ext>
    </p:extLst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777240" y="0"/>
            <a:ext cx="7543800" cy="30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2000" y="3200400"/>
            <a:ext cx="7543800" cy="1524000"/>
          </a:xfrm>
        </p:spPr>
        <p:txBody>
          <a:bodyPr>
            <a:noAutofit/>
          </a:bodyPr>
          <a:lstStyle>
            <a:lvl1pPr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62000" y="4724400"/>
            <a:ext cx="6858000" cy="990600"/>
          </a:xfrm>
        </p:spPr>
        <p:txBody>
          <a:bodyPr anchor="t" anchorCtr="0">
            <a:normAutofit/>
          </a:bodyPr>
          <a:lstStyle>
            <a:lvl1pPr marL="0" indent="0" algn="l">
              <a:buNone/>
              <a:defRPr sz="28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71B6E-28F9-457C-8A75-E7E69BB50F30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29-12-2021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7F5F3-0ABF-4FCB-8769-02BD0372785F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77240" y="6172200"/>
            <a:ext cx="7543800" cy="274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4505080"/>
      </p:ext>
    </p:extLst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71B6E-28F9-457C-8A75-E7E69BB50F30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29-12-2021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7F5F3-0ABF-4FCB-8769-02BD0372785F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9254990"/>
      </p:ext>
    </p:extLst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777240" y="0"/>
            <a:ext cx="7543800" cy="30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3276600"/>
            <a:ext cx="7543800" cy="1676400"/>
          </a:xfrm>
        </p:spPr>
        <p:txBody>
          <a:bodyPr anchor="b" anchorCtr="0"/>
          <a:lstStyle>
            <a:lvl1pPr algn="l">
              <a:defRPr sz="54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0" y="4953000"/>
            <a:ext cx="6858000" cy="914400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71B6E-28F9-457C-8A75-E7E69BB50F30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29-12-2021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7F5F3-0ABF-4FCB-8769-02BD0372785F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77240" y="6172200"/>
            <a:ext cx="7543800" cy="274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3205671"/>
      </p:ext>
    </p:extLst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62000" y="609601"/>
            <a:ext cx="3657600" cy="376732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609601"/>
            <a:ext cx="3657600" cy="376732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71B6E-28F9-457C-8A75-E7E69BB50F30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29-12-2021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7F5F3-0ABF-4FCB-8769-02BD0372785F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947891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71B6E-28F9-457C-8A75-E7E69BB50F30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29-12-2021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7F5F3-0ABF-4FCB-8769-02BD0372785F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8952" y="609600"/>
            <a:ext cx="3657600" cy="6397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58952" y="1329264"/>
            <a:ext cx="3657600" cy="3048000"/>
          </a:xfrm>
        </p:spPr>
        <p:txBody>
          <a:bodyPr anchor="t" anchorCtr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152" y="609600"/>
            <a:ext cx="3657600" cy="6397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152" y="1329264"/>
            <a:ext cx="3657600" cy="3048000"/>
          </a:xfrm>
        </p:spPr>
        <p:txBody>
          <a:bodyPr anchor="t" anchorCtr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71B6E-28F9-457C-8A75-E7E69BB50F30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29-12-2021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7F5F3-0ABF-4FCB-8769-02BD0372785F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>
            <a:off x="758952" y="1249362"/>
            <a:ext cx="36576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4645152" y="1249362"/>
            <a:ext cx="36576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0938612"/>
      </p:ext>
    </p:extLst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71B6E-28F9-457C-8A75-E7E69BB50F30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29-12-2021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7F5F3-0ABF-4FCB-8769-02BD0372785F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5917364"/>
      </p:ext>
    </p:extLst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71B6E-28F9-457C-8A75-E7E69BB50F30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29-12-2021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7F5F3-0ABF-4FCB-8769-02BD0372785F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7420227"/>
      </p:ext>
    </p:extLst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4572000"/>
            <a:ext cx="6784848" cy="1600200"/>
          </a:xfrm>
        </p:spPr>
        <p:txBody>
          <a:bodyPr anchor="b">
            <a:normAutofit/>
          </a:bodyPr>
          <a:lstStyle>
            <a:lvl1pPr algn="l">
              <a:defRPr sz="5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10866" y="457200"/>
            <a:ext cx="4594934" cy="4114799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2001" y="457200"/>
            <a:ext cx="2673657" cy="4114800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71B6E-28F9-457C-8A75-E7E69BB50F30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29-12-2021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7F5F3-0ABF-4FCB-8769-02BD0372785F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cxnSp>
        <p:nvCxnSpPr>
          <p:cNvPr id="10" name="Straight Connector 9"/>
          <p:cNvCxnSpPr/>
          <p:nvPr/>
        </p:nvCxnSpPr>
        <p:spPr>
          <a:xfrm rot="5400000">
            <a:off x="1677194" y="2514600"/>
            <a:ext cx="3810000" cy="1588"/>
          </a:xfrm>
          <a:prstGeom prst="line">
            <a:avLst/>
          </a:prstGeom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7223038"/>
      </p:ext>
    </p:extLst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952" y="4572000"/>
            <a:ext cx="6784848" cy="1600200"/>
          </a:xfrm>
        </p:spPr>
        <p:txBody>
          <a:bodyPr anchor="b">
            <a:normAutofit/>
          </a:bodyPr>
          <a:lstStyle>
            <a:lvl1pPr algn="l">
              <a:defRPr sz="5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777240" y="457200"/>
            <a:ext cx="7543800" cy="2895600"/>
          </a:xfrm>
          <a:ln w="6350">
            <a:solidFill>
              <a:schemeClr val="tx2"/>
            </a:solidFill>
          </a:ln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0392" y="3505200"/>
            <a:ext cx="7391400" cy="804862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71B6E-28F9-457C-8A75-E7E69BB50F30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29-12-2021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7F5F3-0ABF-4FCB-8769-02BD0372785F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8018783"/>
      </p:ext>
    </p:extLst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685800"/>
            <a:ext cx="7239000" cy="388620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71B6E-28F9-457C-8A75-E7E69BB50F30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29-12-2021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7F5F3-0ABF-4FCB-8769-02BD0372785F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1369091"/>
      </p:ext>
    </p:extLst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62000" y="685801"/>
            <a:ext cx="1828800" cy="541019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90800" y="685801"/>
            <a:ext cx="5715000" cy="487680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71B6E-28F9-457C-8A75-E7E69BB50F30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29-12-2021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7F5F3-0ABF-4FCB-8769-02BD0372785F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874058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71B6E-28F9-457C-8A75-E7E69BB50F30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29-12-2021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7F5F3-0ABF-4FCB-8769-02BD0372785F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5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71B6E-28F9-457C-8A75-E7E69BB50F30}" type="datetimeFigureOut">
              <a:rPr lang="en-IN" smtClean="0"/>
              <a:t>29-12-2021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7F5F3-0ABF-4FCB-8769-02BD0372785F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9336819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-382402" y="0"/>
            <a:ext cx="9932332" cy="6858000"/>
            <a:chOff x="-382404" y="0"/>
            <a:chExt cx="9932332" cy="6858000"/>
          </a:xfrm>
        </p:grpSpPr>
        <p:grpSp>
          <p:nvGrpSpPr>
            <p:cNvPr id="45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72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84" name="Rectangle 8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5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6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73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81" name="Rectangle 8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2" name="Rectangle 8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3" name="Rectangle 8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74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78" name="Rectangle 77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9" name="Rectangle 78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0" name="Rectangle 7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75" name="Rectangle 74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47" name="Freeform 46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Freeform 47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" name="Freeform 49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Freeform 50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Hexagon 51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Hexagon 52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4" name="Hexagon 53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Hexagon 54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Hexagon 55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" name="Freeform 58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Hexagon 61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Hexagon 62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" name="Hexagon 63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Hexagon 64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6" name="Hexagon 65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7" name="Hexagon 66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Hexagon 67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9" name="Hexagon 68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0" name="Freeform 69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1" name="Freeform 70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6" name="Rectangle 45"/>
          <p:cNvSpPr/>
          <p:nvPr/>
        </p:nvSpPr>
        <p:spPr>
          <a:xfrm>
            <a:off x="4561243" y="-21511"/>
            <a:ext cx="3679116" cy="6271840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>
            <a:off x="4649096" y="-21510"/>
            <a:ext cx="3505200" cy="6239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71B6E-28F9-457C-8A75-E7E69BB50F30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29-12-2021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7F5F3-0ABF-4FCB-8769-02BD0372785F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905574" y="601883"/>
            <a:ext cx="3562257" cy="564844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5895" y="856527"/>
            <a:ext cx="3090440" cy="5150734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1" name="Rectangle 60"/>
          <p:cNvSpPr/>
          <p:nvPr/>
        </p:nvSpPr>
        <p:spPr>
          <a:xfrm>
            <a:off x="4650889" y="6088285"/>
            <a:ext cx="35052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641448" y="5724837"/>
            <a:ext cx="3493664" cy="365125"/>
          </a:xfrm>
        </p:spPr>
        <p:txBody>
          <a:bodyPr>
            <a:normAutofit/>
          </a:bodyPr>
          <a:lstStyle/>
          <a:p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9835" y="2657436"/>
            <a:ext cx="3304572" cy="1463153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36592" y="4136994"/>
            <a:ext cx="3298784" cy="1517904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42424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-382402" y="0"/>
            <a:ext cx="9932332" cy="6858000"/>
            <a:chOff x="-382404" y="0"/>
            <a:chExt cx="9932332" cy="6858000"/>
          </a:xfrm>
        </p:grpSpPr>
        <p:grpSp>
          <p:nvGrpSpPr>
            <p:cNvPr id="45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75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87" name="Rectangle 86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8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9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76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84" name="Rectangle 8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5" name="Rectangle 8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6" name="Rectangle 8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77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81" name="Rectangle 8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2" name="Rectangle 8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3" name="Rectangle 8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78" name="Rectangle 77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46" name="Freeform 45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Freeform 46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Freeform 47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" name="Freeform 49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Hexagon 50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Hexagon 51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1" name="Hexagon 60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Hexagon 61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Freeform 62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" name="Hexagon 63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Hexagon 64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6" name="Hexagon 65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7" name="Hexagon 66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Hexagon 67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9" name="Hexagon 68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0" name="Hexagon 69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1" name="Hexagon 70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2" name="Hexagon 71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3" name="Freeform 72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Freeform 73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94" name="Rectangle 93"/>
          <p:cNvSpPr/>
          <p:nvPr/>
        </p:nvSpPr>
        <p:spPr>
          <a:xfrm>
            <a:off x="4561243" y="-21511"/>
            <a:ext cx="3679116" cy="6271840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1" name="Rectangle 100"/>
          <p:cNvSpPr/>
          <p:nvPr/>
        </p:nvSpPr>
        <p:spPr>
          <a:xfrm>
            <a:off x="4649096" y="-21510"/>
            <a:ext cx="3505200" cy="6239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" name="Rectangle 101"/>
          <p:cNvSpPr/>
          <p:nvPr/>
        </p:nvSpPr>
        <p:spPr>
          <a:xfrm>
            <a:off x="905574" y="601883"/>
            <a:ext cx="3562257" cy="5648445"/>
          </a:xfrm>
          <a:prstGeom prst="rect">
            <a:avLst/>
          </a:prstGeom>
          <a:solidFill>
            <a:srgbClr val="FFFFFF"/>
          </a:solidFill>
          <a:ln w="3175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" name="Rectangle 104"/>
          <p:cNvSpPr/>
          <p:nvPr/>
        </p:nvSpPr>
        <p:spPr>
          <a:xfrm>
            <a:off x="4650889" y="6088285"/>
            <a:ext cx="35052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4424" y="2660904"/>
            <a:ext cx="3300984" cy="146304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005211" y="693795"/>
            <a:ext cx="3359623" cy="5468112"/>
          </a:xfrm>
        </p:spPr>
        <p:txBody>
          <a:bodyPr/>
          <a:lstStyle>
            <a:lvl1pPr marL="0" indent="0">
              <a:buNone/>
              <a:defRPr sz="3200">
                <a:solidFill>
                  <a:schemeClr val="accent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34632" y="4133090"/>
            <a:ext cx="3300573" cy="1519561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42424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71B6E-28F9-457C-8A75-E7E69BB50F30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29-12-2021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641448" y="5724837"/>
            <a:ext cx="3493664" cy="365125"/>
          </a:xfrm>
        </p:spPr>
        <p:txBody>
          <a:bodyPr>
            <a:normAutofit/>
          </a:bodyPr>
          <a:lstStyle/>
          <a:p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7F5F3-0ABF-4FCB-8769-02BD0372785F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71B6E-28F9-457C-8A75-E7E69BB50F30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29-12-2021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7F5F3-0ABF-4FCB-8769-02BD0372785F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030147"/>
            <a:ext cx="1484453" cy="4780344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53296" y="1030147"/>
            <a:ext cx="5423704" cy="47803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71B6E-28F9-457C-8A75-E7E69BB50F30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29-12-2021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7F5F3-0ABF-4FCB-8769-02BD0372785F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overOverlay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8B71B6E-28F9-457C-8A75-E7E69BB50F30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29-12-2021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6F7F5F3-0ABF-4FCB-8769-02BD0372785F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1194100" y="2887532"/>
            <a:ext cx="6779111" cy="923330"/>
            <a:chOff x="1172584" y="1381459"/>
            <a:chExt cx="6779110" cy="923329"/>
          </a:xfrm>
          <a:effectLst>
            <a:outerShdw blurRad="38100" dist="12700" dir="16200000" rotWithShape="0">
              <a:prstClr val="black">
                <a:alpha val="30000"/>
              </a:prstClr>
            </a:outerShdw>
          </a:effectLst>
        </p:grpSpPr>
        <p:sp>
          <p:nvSpPr>
            <p:cNvPr id="9" name="TextBox 8"/>
            <p:cNvSpPr txBox="1"/>
            <p:nvPr/>
          </p:nvSpPr>
          <p:spPr>
            <a:xfrm>
              <a:off x="4147073" y="1381459"/>
              <a:ext cx="877163" cy="923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>
                  <a:ln w="3175">
                    <a:solidFill>
                      <a:schemeClr val="tx2">
                        <a:alpha val="60000"/>
                      </a:schemeClr>
                    </a:solidFill>
                  </a:ln>
                  <a:solidFill>
                    <a:schemeClr val="tx2">
                      <a:lumMod val="90000"/>
                    </a:schemeClr>
                  </a:solidFill>
                  <a:effectLst>
                    <a:outerShdw blurRad="34925" dist="12700" dir="14400000" algn="ctr" rotWithShape="0">
                      <a:srgbClr val="000000">
                        <a:alpha val="21000"/>
                      </a:srgbClr>
                    </a:outerShdw>
                  </a:effectLst>
                  <a:latin typeface="Wingdings" pitchFamily="2" charset="2"/>
                </a:rPr>
                <a:t></a:t>
              </a:r>
            </a:p>
          </p:txBody>
        </p:sp>
        <p:cxnSp>
          <p:nvCxnSpPr>
            <p:cNvPr id="10" name="Straight Connector 9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9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rot="10800000">
              <a:off x="4831976" y="192293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9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83343" y="1387737"/>
            <a:ext cx="6777319" cy="1731982"/>
          </a:xfrm>
        </p:spPr>
        <p:txBody>
          <a:bodyPr anchor="b"/>
          <a:lstStyle>
            <a:lvl1pPr>
              <a:defRPr>
                <a:ln w="3175">
                  <a:solidFill>
                    <a:schemeClr val="tx1">
                      <a:alpha val="65000"/>
                    </a:schemeClr>
                  </a:solidFill>
                </a:ln>
                <a:solidFill>
                  <a:schemeClr val="tx1"/>
                </a:solidFill>
                <a:effectLst>
                  <a:outerShdw blurRad="25400" dist="12700" dir="14220000" rotWithShape="0">
                    <a:prstClr val="black">
                      <a:alpha val="50000"/>
                    </a:prst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767862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71B6E-28F9-457C-8A75-E7E69BB50F30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29-12-2021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7F5F3-0ABF-4FCB-8769-02BD0372785F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1172586" y="1392218"/>
            <a:ext cx="6779111" cy="923330"/>
            <a:chOff x="1172584" y="1381459"/>
            <a:chExt cx="6779110" cy="923329"/>
          </a:xfrm>
        </p:grpSpPr>
        <p:sp>
          <p:nvSpPr>
            <p:cNvPr id="13" name="TextBox 12"/>
            <p:cNvSpPr txBox="1"/>
            <p:nvPr/>
          </p:nvSpPr>
          <p:spPr>
            <a:xfrm>
              <a:off x="4147073" y="1381459"/>
              <a:ext cx="877163" cy="923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</a:p>
          </p:txBody>
        </p:sp>
        <p:cxnSp>
          <p:nvCxnSpPr>
            <p:cNvPr id="14" name="Straight Connector 13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rot="10800000">
              <a:off x="4831976" y="192265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CoverOverlay.png"/>
          <p:cNvPicPr>
            <a:picLocks noChangeAspect="1"/>
          </p:cNvPicPr>
          <p:nvPr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1172586" y="2887580"/>
            <a:ext cx="6779111" cy="923330"/>
            <a:chOff x="1172584" y="1381459"/>
            <a:chExt cx="6779110" cy="923329"/>
          </a:xfrm>
        </p:grpSpPr>
        <p:sp>
          <p:nvSpPr>
            <p:cNvPr id="9" name="TextBox 8"/>
            <p:cNvSpPr txBox="1"/>
            <p:nvPr/>
          </p:nvSpPr>
          <p:spPr>
            <a:xfrm>
              <a:off x="4147073" y="1381459"/>
              <a:ext cx="877163" cy="923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</a:p>
          </p:txBody>
        </p:sp>
        <p:cxnSp>
          <p:nvCxnSpPr>
            <p:cNvPr id="10" name="Straight Connector 9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rot="10800000">
              <a:off x="4831976" y="1927412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0042" y="1204857"/>
            <a:ext cx="7754713" cy="1910716"/>
          </a:xfrm>
        </p:spPr>
        <p:txBody>
          <a:bodyPr anchor="b"/>
          <a:lstStyle>
            <a:lvl1pPr algn="ctr">
              <a:defRPr sz="54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9249" y="3767318"/>
            <a:ext cx="7734747" cy="1500187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71B6E-28F9-457C-8A75-E7E69BB50F30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29-12-2021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7F5F3-0ABF-4FCB-8769-02BD0372785F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71B6E-28F9-457C-8A75-E7E69BB50F30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29-12-2021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7F5F3-0ABF-4FCB-8769-02BD0372785F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1172586" y="1392218"/>
            <a:ext cx="6779111" cy="923330"/>
            <a:chOff x="1172584" y="1381459"/>
            <a:chExt cx="6779110" cy="923329"/>
          </a:xfrm>
        </p:grpSpPr>
        <p:sp>
          <p:nvSpPr>
            <p:cNvPr id="14" name="TextBox 13"/>
            <p:cNvSpPr txBox="1"/>
            <p:nvPr/>
          </p:nvSpPr>
          <p:spPr>
            <a:xfrm>
              <a:off x="4147073" y="1381459"/>
              <a:ext cx="877163" cy="923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</a:p>
          </p:txBody>
        </p:sp>
        <p:cxnSp>
          <p:nvCxnSpPr>
            <p:cNvPr id="15" name="Straight Connector 14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rot="10800000">
              <a:off x="4831976" y="192265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85800" y="2240280"/>
            <a:ext cx="3803904" cy="38770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4"/>
          </p:nvPr>
        </p:nvSpPr>
        <p:spPr>
          <a:xfrm>
            <a:off x="4645151" y="2240280"/>
            <a:ext cx="3803904" cy="38770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51562" y="2240280"/>
            <a:ext cx="3442447" cy="658368"/>
          </a:xfrm>
        </p:spPr>
        <p:txBody>
          <a:bodyPr anchor="b"/>
          <a:lstStyle>
            <a:lvl1pPr marL="0" indent="0" algn="ctr">
              <a:buNone/>
              <a:defRPr sz="24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8488" y="2947595"/>
            <a:ext cx="3803904" cy="317296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02307" y="2240280"/>
            <a:ext cx="3447288" cy="658368"/>
          </a:xfrm>
        </p:spPr>
        <p:txBody>
          <a:bodyPr anchor="b"/>
          <a:lstStyle>
            <a:lvl1pPr marL="0" indent="0" algn="ctr">
              <a:buNone/>
              <a:defRPr sz="24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944368"/>
            <a:ext cx="3799728" cy="317296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71B6E-28F9-457C-8A75-E7E69BB50F30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29-12-2021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7F5F3-0ABF-4FCB-8769-02BD0372785F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1172586" y="1392218"/>
            <a:ext cx="6779111" cy="923330"/>
            <a:chOff x="1172584" y="1381459"/>
            <a:chExt cx="6779110" cy="923329"/>
          </a:xfrm>
        </p:grpSpPr>
        <p:sp>
          <p:nvSpPr>
            <p:cNvPr id="16" name="TextBox 15"/>
            <p:cNvSpPr txBox="1"/>
            <p:nvPr/>
          </p:nvSpPr>
          <p:spPr>
            <a:xfrm>
              <a:off x="4147073" y="1381459"/>
              <a:ext cx="877163" cy="923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</a:p>
          </p:txBody>
        </p:sp>
        <p:cxnSp>
          <p:nvCxnSpPr>
            <p:cNvPr id="17" name="Straight Connector 16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rot="10800000">
              <a:off x="4831976" y="192265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71B6E-28F9-457C-8A75-E7E69BB50F30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29-12-2021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7F5F3-0ABF-4FCB-8769-02BD0372785F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1172586" y="1392218"/>
            <a:ext cx="6779111" cy="923330"/>
            <a:chOff x="1172584" y="1381459"/>
            <a:chExt cx="6779110" cy="923329"/>
          </a:xfrm>
        </p:grpSpPr>
        <p:sp>
          <p:nvSpPr>
            <p:cNvPr id="14" name="TextBox 13"/>
            <p:cNvSpPr txBox="1"/>
            <p:nvPr/>
          </p:nvSpPr>
          <p:spPr>
            <a:xfrm>
              <a:off x="4147073" y="1381459"/>
              <a:ext cx="877163" cy="923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</a:p>
          </p:txBody>
        </p:sp>
        <p:cxnSp>
          <p:nvCxnSpPr>
            <p:cNvPr id="15" name="Straight Connector 14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rot="10800000">
              <a:off x="4831976" y="192265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2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2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71B6E-28F9-457C-8A75-E7E69BB50F30}" type="datetimeFigureOut">
              <a:rPr lang="en-IN" smtClean="0"/>
              <a:t>29-12-2021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7F5F3-0ABF-4FCB-8769-02BD0372785F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4478213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71B6E-28F9-457C-8A75-E7E69BB50F30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29-12-2021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7F5F3-0ABF-4FCB-8769-02BD0372785F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4581" y="1678197"/>
            <a:ext cx="3422483" cy="1886921"/>
          </a:xfrm>
        </p:spPr>
        <p:txBody>
          <a:bodyPr anchor="b"/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2001" y="559400"/>
            <a:ext cx="4116667" cy="5566765"/>
          </a:xfrm>
        </p:spPr>
        <p:txBody>
          <a:bodyPr anchor="ctr"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34580" y="3603814"/>
            <a:ext cx="3411725" cy="2517289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71B6E-28F9-457C-8A75-E7E69BB50F30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29-12-2021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7F5F3-0ABF-4FCB-8769-02BD0372785F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732" y="4668820"/>
            <a:ext cx="7767021" cy="644729"/>
          </a:xfrm>
        </p:spPr>
        <p:txBody>
          <a:bodyPr anchor="b"/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240000">
            <a:off x="2183794" y="666967"/>
            <a:ext cx="4772156" cy="3598016"/>
          </a:xfr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24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8489" y="5324307"/>
            <a:ext cx="7756264" cy="804862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71B6E-28F9-457C-8A75-E7E69BB50F30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29-12-2021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7F5F3-0ABF-4FCB-8769-02BD0372785F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71B6E-28F9-457C-8A75-E7E69BB50F30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29-12-2021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7F5F3-0ABF-4FCB-8769-02BD0372785F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1172586" y="1392218"/>
            <a:ext cx="6779111" cy="923330"/>
            <a:chOff x="1172584" y="1381459"/>
            <a:chExt cx="6779110" cy="923329"/>
          </a:xfrm>
        </p:grpSpPr>
        <p:sp>
          <p:nvSpPr>
            <p:cNvPr id="15" name="TextBox 14"/>
            <p:cNvSpPr txBox="1"/>
            <p:nvPr/>
          </p:nvSpPr>
          <p:spPr>
            <a:xfrm>
              <a:off x="4147073" y="1381459"/>
              <a:ext cx="877163" cy="923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</a:p>
          </p:txBody>
        </p:sp>
        <p:cxnSp>
          <p:nvCxnSpPr>
            <p:cNvPr id="16" name="Straight Connector 15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rot="10800000">
              <a:off x="4831976" y="192265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66562" y="559400"/>
            <a:ext cx="1678193" cy="556676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8488" y="849854"/>
            <a:ext cx="5507917" cy="502382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71B6E-28F9-457C-8A75-E7E69BB50F30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29-12-2021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7F5F3-0ABF-4FCB-8769-02BD0372785F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 rot="5400000">
            <a:off x="3909051" y="2880825"/>
            <a:ext cx="5480154" cy="923330"/>
            <a:chOff x="1815339" y="1381458"/>
            <a:chExt cx="5480154" cy="923328"/>
          </a:xfrm>
        </p:grpSpPr>
        <p:sp>
          <p:nvSpPr>
            <p:cNvPr id="12" name="TextBox 11"/>
            <p:cNvSpPr txBox="1"/>
            <p:nvPr/>
          </p:nvSpPr>
          <p:spPr>
            <a:xfrm>
              <a:off x="4147072" y="1381458"/>
              <a:ext cx="877163" cy="923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</a:p>
          </p:txBody>
        </p:sp>
        <p:cxnSp>
          <p:nvCxnSpPr>
            <p:cNvPr id="13" name="Straight Connector 12"/>
            <p:cNvCxnSpPr/>
            <p:nvPr/>
          </p:nvCxnSpPr>
          <p:spPr>
            <a:xfrm flipH="1" flipV="1">
              <a:off x="1815339" y="1924709"/>
              <a:ext cx="2468880" cy="2505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rot="10800000">
              <a:off x="4826613" y="1927417"/>
              <a:ext cx="2468880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ctrTitle"/>
          </p:nvPr>
        </p:nvSpPr>
        <p:spPr>
          <a:xfrm>
            <a:off x="1432560" y="359898"/>
            <a:ext cx="7406640" cy="1472184"/>
          </a:xfrm>
        </p:spPr>
        <p:txBody>
          <a:bodyPr anchor="b"/>
          <a:lstStyle>
            <a:lvl1pPr algn="l">
              <a:defRPr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22" name="Subtitle 21"/>
          <p:cNvSpPr>
            <a:spLocks noGrp="1"/>
          </p:cNvSpPr>
          <p:nvPr>
            <p:ph type="subTitle" idx="1"/>
          </p:nvPr>
        </p:nvSpPr>
        <p:spPr>
          <a:xfrm>
            <a:off x="1432560" y="1850064"/>
            <a:ext cx="7406640" cy="1752600"/>
          </a:xfrm>
        </p:spPr>
        <p:txBody>
          <a:bodyPr tIns="0"/>
          <a:lstStyle>
            <a:lvl1pPr marL="27432" indent="0" algn="l">
              <a:buNone/>
              <a:defRPr sz="26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71B6E-28F9-457C-8A75-E7E69BB50F30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29-12-2021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7F5F3-0ABF-4FCB-8769-02BD0372785F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921433" y="1413802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9" name="Oval 8"/>
          <p:cNvSpPr/>
          <p:nvPr/>
        </p:nvSpPr>
        <p:spPr>
          <a:xfrm>
            <a:off x="1157176" y="1345016"/>
            <a:ext cx="64008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71B6E-28F9-457C-8A75-E7E69BB50F30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29-12-2021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7F5F3-0ABF-4FCB-8769-02BD0372785F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282891" y="-54"/>
            <a:ext cx="68580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8392" y="2600325"/>
            <a:ext cx="6400800" cy="2286000"/>
          </a:xfrm>
        </p:spPr>
        <p:txBody>
          <a:bodyPr anchor="t"/>
          <a:lstStyle>
            <a:lvl1pPr algn="l">
              <a:lnSpc>
                <a:spcPts val="4500"/>
              </a:lnSpc>
              <a:buNone/>
              <a:defRPr sz="4000" b="1" cap="all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8392" y="1066800"/>
            <a:ext cx="6400800" cy="1509712"/>
          </a:xfrm>
        </p:spPr>
        <p:txBody>
          <a:bodyPr anchor="b"/>
          <a:lstStyle>
            <a:lvl1pPr marL="18288" indent="0">
              <a:lnSpc>
                <a:spcPts val="2300"/>
              </a:lnSpc>
              <a:spcBef>
                <a:spcPts val="0"/>
              </a:spcBef>
              <a:buNone/>
              <a:defRPr sz="20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71B6E-28F9-457C-8A75-E7E69BB50F30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29-12-2021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7F5F3-0ABF-4FCB-8769-02BD0372785F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Rectangle 9"/>
          <p:cNvSpPr/>
          <p:nvPr/>
        </p:nvSpPr>
        <p:spPr bwMode="invGray">
          <a:xfrm>
            <a:off x="2286000" y="0"/>
            <a:ext cx="762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8" name="Oval 7"/>
          <p:cNvSpPr/>
          <p:nvPr/>
        </p:nvSpPr>
        <p:spPr>
          <a:xfrm>
            <a:off x="2172321" y="2814656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9" name="Oval 8"/>
          <p:cNvSpPr/>
          <p:nvPr/>
        </p:nvSpPr>
        <p:spPr>
          <a:xfrm>
            <a:off x="2408064" y="2745870"/>
            <a:ext cx="64008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3560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7608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71B6E-28F9-457C-8A75-E7E69BB50F30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29-12-2021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7F5F3-0ABF-4FCB-8769-02BD0372785F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160336"/>
            <a:ext cx="8229600" cy="1143000"/>
          </a:xfrm>
        </p:spPr>
        <p:txBody>
          <a:bodyPr anchor="ctr"/>
          <a:lstStyle>
            <a:lvl1pPr algn="ctr">
              <a:defRPr sz="4500" b="1" cap="none" baseline="0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6344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71B6E-28F9-457C-8A75-E7E69BB50F30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29-12-2021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7F5F3-0ABF-4FCB-8769-02BD0372785F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2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2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71B6E-28F9-457C-8A75-E7E69BB50F30}" type="datetimeFigureOut">
              <a:rPr lang="en-IN" smtClean="0"/>
              <a:t>29-12-2021</a:t>
            </a:fld>
            <a:endParaRPr lang="en-IN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7F5F3-0ABF-4FCB-8769-02BD0372785F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3749071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 anchor="ctr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71B6E-28F9-457C-8A75-E7E69BB50F30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29-12-2021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7F5F3-0ABF-4FCB-8769-02BD0372785F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014984" y="0"/>
            <a:ext cx="8129016" cy="6858000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71B6E-28F9-457C-8A75-E7E69BB50F30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29-12-2021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7F5F3-0ABF-4FCB-8769-02BD0372785F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ectangle 5"/>
          <p:cNvSpPr/>
          <p:nvPr/>
        </p:nvSpPr>
        <p:spPr bwMode="invGray">
          <a:xfrm>
            <a:off x="1014984" y="-54"/>
            <a:ext cx="73152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6778"/>
            <a:ext cx="3810000" cy="1162050"/>
          </a:xfrm>
          <a:ln>
            <a:noFill/>
          </a:ln>
        </p:spPr>
        <p:txBody>
          <a:bodyPr anchor="b"/>
          <a:lstStyle>
            <a:lvl1pPr algn="l">
              <a:lnSpc>
                <a:spcPts val="2000"/>
              </a:lnSpc>
              <a:buNone/>
              <a:defRPr sz="2200" b="1" cap="all" baseline="0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57200" y="1406964"/>
            <a:ext cx="3810000" cy="698500"/>
          </a:xfrm>
        </p:spPr>
        <p:txBody>
          <a:bodyPr/>
          <a:lstStyle>
            <a:lvl1pPr marL="4572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57200" y="2133602"/>
            <a:ext cx="8153400" cy="39925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71B6E-28F9-457C-8A75-E7E69BB50F30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29-12-2021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7F5F3-0ABF-4FCB-8769-02BD0372785F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6896" y="1066800"/>
            <a:ext cx="2743200" cy="1981200"/>
          </a:xfrm>
        </p:spPr>
        <p:txBody>
          <a:bodyPr anchor="b">
            <a:noAutofit/>
          </a:bodyPr>
          <a:lstStyle>
            <a:lvl1pPr algn="l">
              <a:buNone/>
              <a:defRPr sz="2100" b="1">
                <a:effectLst/>
              </a:defRPr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71B6E-28F9-457C-8A75-E7E69BB50F30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29-12-2021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7F5F3-0ABF-4FCB-8769-02BD0372785F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62000" y="1066800"/>
            <a:ext cx="4572000" cy="4572000"/>
          </a:xfrm>
          <a:prstGeom prst="rect">
            <a:avLst/>
          </a:prstGeom>
          <a:solidFill>
            <a:srgbClr val="FFFFFF"/>
          </a:solidFill>
          <a:ln w="88900" cap="sq">
            <a:solidFill>
              <a:srgbClr val="FFFFFF"/>
            </a:solidFill>
            <a:miter lim="800000"/>
          </a:ln>
          <a:effectLst>
            <a:outerShdw blurRad="55500" dist="18500" dir="5400000" algn="tl" rotWithShape="0">
              <a:srgbClr val="000000">
                <a:alpha val="3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635">
            <a:bevelT w="25400" h="19050"/>
            <a:contourClr>
              <a:srgbClr val="969696"/>
            </a:contourClr>
          </a:sp3d>
        </p:spPr>
        <p:txBody>
          <a:bodyPr lIns="91440" tIns="274320" rtlCol="0" anchor="t">
            <a:normAutofit/>
          </a:bodyPr>
          <a:lstStyle/>
          <a:p>
            <a:pPr marL="0" indent="-283464" algn="l" rtl="0" eaLnBrk="1" latinLnBrk="0" hangingPunct="1">
              <a:lnSpc>
                <a:spcPts val="3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None/>
            </a:pPr>
            <a:endParaRPr kumimoji="0" lang="en-US" sz="3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38200" y="1143005"/>
            <a:ext cx="4419600" cy="3514531"/>
          </a:xfrm>
          <a:prstGeom prst="roundRect">
            <a:avLst>
              <a:gd name="adj" fmla="val 783"/>
            </a:avLst>
          </a:prstGeom>
          <a:solidFill>
            <a:schemeClr val="bg2"/>
          </a:solidFill>
          <a:ln w="127000">
            <a:noFill/>
            <a:miter lim="800000"/>
          </a:ln>
          <a:effectLst/>
        </p:spPr>
        <p:txBody>
          <a:bodyPr lIns="91440" tIns="274320" anchor="t"/>
          <a:lstStyle>
            <a:lvl1pPr indent="0">
              <a:buNone/>
              <a:defRPr sz="3200"/>
            </a:lvl1pPr>
            <a:extLst/>
          </a:lstStyle>
          <a:p>
            <a:pPr marL="0" algn="l" eaLnBrk="1" latinLnBrk="0" hangingPunct="1"/>
            <a:r>
              <a:rPr kumimoji="0" lang="en-US" dirty="0"/>
              <a:t>Click icon to add picture</a:t>
            </a:r>
          </a:p>
        </p:txBody>
      </p:sp>
      <p:sp>
        <p:nvSpPr>
          <p:cNvPr id="9" name="Flowchart: Process 8"/>
          <p:cNvSpPr/>
          <p:nvPr/>
        </p:nvSpPr>
        <p:spPr>
          <a:xfrm rot="19468671">
            <a:off x="396725" y="954342"/>
            <a:ext cx="685800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shade val="90000"/>
                <a:satMod val="200000"/>
                <a:alpha val="4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0" name="Flowchart: Process 9"/>
          <p:cNvSpPr/>
          <p:nvPr/>
        </p:nvSpPr>
        <p:spPr>
          <a:xfrm rot="2103354" flipH="1">
            <a:off x="5003667" y="936786"/>
            <a:ext cx="649224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alpha val="2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800600"/>
            <a:ext cx="4419600" cy="762000"/>
          </a:xfrm>
        </p:spPr>
        <p:txBody>
          <a:bodyPr anchor="ctr"/>
          <a:lstStyle>
            <a:lvl1pPr marL="0" indent="0" algn="l">
              <a:lnSpc>
                <a:spcPts val="1600"/>
              </a:lnSpc>
              <a:spcBef>
                <a:spcPts val="0"/>
              </a:spcBef>
              <a:buNone/>
              <a:defRPr sz="1400">
                <a:solidFill>
                  <a:srgbClr val="777777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71B6E-28F9-457C-8A75-E7E69BB50F30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29-12-2021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7F5F3-0ABF-4FCB-8769-02BD0372785F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274641"/>
            <a:ext cx="182880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274642"/>
            <a:ext cx="55626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71B6E-28F9-457C-8A75-E7E69BB50F30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29-12-2021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7F5F3-0ABF-4FCB-8769-02BD0372785F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905002"/>
            <a:ext cx="7543800" cy="2593975"/>
          </a:xfrm>
        </p:spPr>
        <p:txBody>
          <a:bodyPr anchor="b"/>
          <a:lstStyle>
            <a:lvl1pPr>
              <a:defRPr sz="6600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4572000"/>
            <a:ext cx="6461760" cy="10668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71B6E-28F9-457C-8A75-E7E69BB50F30}" type="datetimeFigureOut">
              <a:rPr lang="en-IN" smtClean="0"/>
              <a:t>29-12-2021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7F5F3-0ABF-4FCB-8769-02BD0372785F}" type="slidenum">
              <a:rPr lang="en-IN" smtClean="0"/>
              <a:t>‹#›</a:t>
            </a:fld>
            <a:endParaRPr lang="en-IN" dirty="0"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71B6E-28F9-457C-8A75-E7E69BB50F30}" type="datetimeFigureOut">
              <a:rPr lang="en-IN" smtClean="0"/>
              <a:t>29-12-2021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7F5F3-0ABF-4FCB-8769-02BD0372785F}" type="slidenum">
              <a:rPr lang="en-IN" smtClean="0"/>
              <a:t>‹#›</a:t>
            </a:fld>
            <a:endParaRPr lang="en-IN" dirty="0"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5" y="5486401"/>
            <a:ext cx="7659687" cy="1168400"/>
          </a:xfrm>
        </p:spPr>
        <p:txBody>
          <a:bodyPr anchor="t"/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5" y="3852865"/>
            <a:ext cx="6135687" cy="1633538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71B6E-28F9-457C-8A75-E7E69BB50F30}" type="datetimeFigureOut">
              <a:rPr lang="en-IN" smtClean="0"/>
              <a:t>29-12-2021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7F5F3-0ABF-4FCB-8769-02BD0372785F}" type="slidenum">
              <a:rPr lang="en-IN" smtClean="0"/>
              <a:t>‹#›</a:t>
            </a:fld>
            <a:endParaRPr lang="en-IN" dirty="0"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196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71B6E-28F9-457C-8A75-E7E69BB50F30}" type="datetimeFigureOut">
              <a:rPr lang="en-IN" smtClean="0"/>
              <a:t>29-12-2021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7F5F3-0ABF-4FCB-8769-02BD0372785F}" type="slidenum">
              <a:rPr lang="en-IN" smtClean="0"/>
              <a:t>‹#›</a:t>
            </a:fld>
            <a:endParaRPr lang="en-IN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71B6E-28F9-457C-8A75-E7E69BB50F30}" type="datetimeFigureOut">
              <a:rPr lang="en-IN" smtClean="0"/>
              <a:t>29-12-2021</a:t>
            </a:fld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7F5F3-0ABF-4FCB-8769-02BD0372785F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02541334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196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196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71B6E-28F9-457C-8A75-E7E69BB50F30}" type="datetimeFigureOut">
              <a:rPr lang="en-IN" smtClean="0"/>
              <a:t>29-12-2021</a:t>
            </a:fld>
            <a:endParaRPr lang="en-IN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7F5F3-0ABF-4FCB-8769-02BD0372785F}" type="slidenum">
              <a:rPr lang="en-IN" smtClean="0"/>
              <a:t>‹#›</a:t>
            </a:fld>
            <a:endParaRPr lang="en-IN" dirty="0"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71B6E-28F9-457C-8A75-E7E69BB50F30}" type="datetimeFigureOut">
              <a:rPr lang="en-IN" smtClean="0"/>
              <a:t>29-12-2021</a:t>
            </a:fld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7F5F3-0ABF-4FCB-8769-02BD0372785F}" type="slidenum">
              <a:rPr lang="en-IN" smtClean="0"/>
              <a:t>‹#›</a:t>
            </a:fld>
            <a:endParaRPr lang="en-IN" dirty="0"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71B6E-28F9-457C-8A75-E7E69BB50F30}" type="datetimeFigureOut">
              <a:rPr lang="en-IN" smtClean="0"/>
              <a:t>29-12-2021</a:t>
            </a:fld>
            <a:endParaRPr lang="en-IN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7F5F3-0ABF-4FCB-8769-02BD0372785F}" type="slidenum">
              <a:rPr lang="en-IN" smtClean="0"/>
              <a:t>‹#›</a:t>
            </a:fld>
            <a:endParaRPr lang="en-IN" dirty="0"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5495544"/>
            <a:ext cx="7772400" cy="594360"/>
          </a:xfrm>
        </p:spPr>
        <p:txBody>
          <a:bodyPr anchor="b"/>
          <a:lstStyle>
            <a:lvl1pPr algn="ctr">
              <a:defRPr sz="2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802" y="6096000"/>
            <a:ext cx="7772401" cy="6096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71B6E-28F9-457C-8A75-E7E69BB50F30}" type="datetimeFigureOut">
              <a:rPr lang="en-IN" smtClean="0"/>
              <a:t>29-12-2021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7F5F3-0ABF-4FCB-8769-02BD0372785F}" type="slidenum">
              <a:rPr lang="en-IN" smtClean="0"/>
              <a:t>‹#›</a:t>
            </a:fld>
            <a:endParaRPr lang="en-IN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04800" y="381000"/>
            <a:ext cx="7772400" cy="49428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5495278"/>
            <a:ext cx="7772400" cy="594626"/>
          </a:xfrm>
        </p:spPr>
        <p:txBody>
          <a:bodyPr anchor="b"/>
          <a:lstStyle>
            <a:lvl1pPr algn="ctr">
              <a:defRPr sz="2200" b="1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4582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1752" y="6096000"/>
            <a:ext cx="7772400" cy="612648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71B6E-28F9-457C-8A75-E7E69BB50F30}" type="datetimeFigureOut">
              <a:rPr lang="en-IN" smtClean="0"/>
              <a:t>29-12-2021</a:t>
            </a:fld>
            <a:endParaRPr lang="en-IN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6F7F5F3-0ABF-4FCB-8769-02BD0372785F}" type="slidenum">
              <a:rPr lang="en-IN" smtClean="0"/>
              <a:t>‹#›</a:t>
            </a:fld>
            <a:endParaRPr lang="en-IN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IN" dirty="0"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71B6E-28F9-457C-8A75-E7E69BB50F30}" type="datetimeFigureOut">
              <a:rPr lang="en-IN" smtClean="0"/>
              <a:t>29-12-2021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7F5F3-0ABF-4FCB-8769-02BD0372785F}" type="slidenum">
              <a:rPr lang="en-IN" smtClean="0"/>
              <a:t>‹#›</a:t>
            </a:fld>
            <a:endParaRPr lang="en-IN" dirty="0"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1752600" cy="58515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71B6E-28F9-457C-8A75-E7E69BB50F30}" type="datetimeFigureOut">
              <a:rPr lang="en-IN" smtClean="0"/>
              <a:t>29-12-2021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7F5F3-0ABF-4FCB-8769-02BD0372785F}" type="slidenum">
              <a:rPr lang="en-IN" smtClean="0"/>
              <a:t>‹#›</a:t>
            </a:fld>
            <a:endParaRPr lang="en-IN" dirty="0"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71B6E-28F9-457C-8A75-E7E69BB50F30}" type="datetimeFigureOut">
              <a:rPr lang="en-IN" smtClean="0"/>
              <a:t>29-12-2021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7F5F3-0ABF-4FCB-8769-02BD0372785F}" type="slidenum">
              <a:rPr lang="en-IN" smtClean="0"/>
              <a:t>‹#›</a:t>
            </a:fld>
            <a:endParaRPr lang="en-IN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71B6E-28F9-457C-8A75-E7E69BB50F30}" type="datetimeFigureOut">
              <a:rPr lang="en-IN" smtClean="0"/>
              <a:t>29-12-2021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7F5F3-0ABF-4FCB-8769-02BD0372785F}" type="slidenum">
              <a:rPr lang="en-IN" smtClean="0"/>
              <a:t>‹#›</a:t>
            </a:fld>
            <a:endParaRPr lang="en-IN" dirty="0"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71B6E-28F9-457C-8A75-E7E69BB50F30}" type="datetimeFigureOut">
              <a:rPr lang="en-IN" smtClean="0"/>
              <a:t>29-12-2021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7F5F3-0ABF-4FCB-8769-02BD0372785F}" type="slidenum">
              <a:rPr lang="en-IN" smtClean="0"/>
              <a:t>‹#›</a:t>
            </a:fld>
            <a:endParaRPr lang="en-IN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71B6E-28F9-457C-8A75-E7E69BB50F30}" type="datetimeFigureOut">
              <a:rPr lang="en-IN" smtClean="0"/>
              <a:t>29-12-2021</a:t>
            </a:fld>
            <a:endParaRPr lang="en-IN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7F5F3-0ABF-4FCB-8769-02BD0372785F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32792027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71B6E-28F9-457C-8A75-E7E69BB50F30}" type="datetimeFigureOut">
              <a:rPr lang="en-IN" smtClean="0"/>
              <a:t>29-12-2021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7F5F3-0ABF-4FCB-8769-02BD0372785F}" type="slidenum">
              <a:rPr lang="en-IN" smtClean="0"/>
              <a:t>‹#›</a:t>
            </a:fld>
            <a:endParaRPr lang="en-IN" dirty="0"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71B6E-28F9-457C-8A75-E7E69BB50F30}" type="datetimeFigureOut">
              <a:rPr lang="en-IN" smtClean="0"/>
              <a:t>29-12-2021</a:t>
            </a:fld>
            <a:endParaRPr lang="en-IN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7F5F3-0ABF-4FCB-8769-02BD0372785F}" type="slidenum">
              <a:rPr lang="en-IN" smtClean="0"/>
              <a:t>‹#›</a:t>
            </a:fld>
            <a:endParaRPr lang="en-IN" dirty="0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71B6E-28F9-457C-8A75-E7E69BB50F30}" type="datetimeFigureOut">
              <a:rPr lang="en-IN" smtClean="0"/>
              <a:t>29-12-2021</a:t>
            </a:fld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7F5F3-0ABF-4FCB-8769-02BD0372785F}" type="slidenum">
              <a:rPr lang="en-IN" smtClean="0"/>
              <a:t>‹#›</a:t>
            </a:fld>
            <a:endParaRPr lang="en-IN" dirty="0"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71B6E-28F9-457C-8A75-E7E69BB50F30}" type="datetimeFigureOut">
              <a:rPr lang="en-IN" smtClean="0"/>
              <a:t>29-12-2021</a:t>
            </a:fld>
            <a:endParaRPr lang="en-IN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7F5F3-0ABF-4FCB-8769-02BD0372785F}" type="slidenum">
              <a:rPr lang="en-IN" smtClean="0"/>
              <a:t>‹#›</a:t>
            </a:fld>
            <a:endParaRPr lang="en-IN" dirty="0"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71B6E-28F9-457C-8A75-E7E69BB50F30}" type="datetimeFigureOut">
              <a:rPr lang="en-IN" smtClean="0"/>
              <a:t>29-12-2021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7F5F3-0ABF-4FCB-8769-02BD0372785F}" type="slidenum">
              <a:rPr lang="en-IN" smtClean="0"/>
              <a:t>‹#›</a:t>
            </a:fld>
            <a:endParaRPr lang="en-IN" dirty="0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71B6E-28F9-457C-8A75-E7E69BB50F30}" type="datetimeFigureOut">
              <a:rPr lang="en-IN" smtClean="0"/>
              <a:t>29-12-2021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7F5F3-0ABF-4FCB-8769-02BD0372785F}" type="slidenum">
              <a:rPr lang="en-IN" smtClean="0"/>
              <a:t>‹#›</a:t>
            </a:fld>
            <a:endParaRPr lang="en-IN" dirty="0"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71B6E-28F9-457C-8A75-E7E69BB50F30}" type="datetimeFigureOut">
              <a:rPr lang="en-IN" smtClean="0"/>
              <a:t>29-12-2021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7F5F3-0ABF-4FCB-8769-02BD0372785F}" type="slidenum">
              <a:rPr lang="en-IN" smtClean="0"/>
              <a:t>‹#›</a:t>
            </a:fld>
            <a:endParaRPr lang="en-IN" dirty="0"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71B6E-28F9-457C-8A75-E7E69BB50F30}" type="datetimeFigureOut">
              <a:rPr lang="en-IN" smtClean="0"/>
              <a:t>29-12-2021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7F5F3-0ABF-4FCB-8769-02BD0372785F}" type="slidenum">
              <a:rPr lang="en-IN" smtClean="0"/>
              <a:t>‹#›</a:t>
            </a:fld>
            <a:endParaRPr lang="en-IN" dirty="0"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/>
          <p:cNvGrpSpPr/>
          <p:nvPr/>
        </p:nvGrpSpPr>
        <p:grpSpPr>
          <a:xfrm>
            <a:off x="-382404" y="0"/>
            <a:ext cx="9932332" cy="6858000"/>
            <a:chOff x="-382404" y="0"/>
            <a:chExt cx="9932332" cy="6858000"/>
          </a:xfrm>
        </p:grpSpPr>
        <p:grpSp>
          <p:nvGrpSpPr>
            <p:cNvPr id="44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70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115" name="Rectangle 11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16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17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71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85" name="Rectangle 8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6" name="Rectangle 8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14" name="Rectangle 11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73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78" name="Rectangle 77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9" name="Rectangle 78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1" name="Rectangle 8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75" name="Rectangle 74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45" name="Freeform 44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Freeform 47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Freeform 50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Freeform 51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Hexagon 52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4" name="Hexagon 53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Hexagon 54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Hexagon 55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Hexagon 56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Freeform 57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" name="Hexagon 58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1" name="Hexagon 60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Hexagon 61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Hexagon 62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" name="Hexagon 63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Hexagon 64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6" name="Hexagon 65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7" name="Hexagon 66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Freeform 67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9" name="Freeform 68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6" name="Rectangle 45"/>
          <p:cNvSpPr/>
          <p:nvPr/>
        </p:nvSpPr>
        <p:spPr>
          <a:xfrm>
            <a:off x="4561242" y="-21511"/>
            <a:ext cx="3679116" cy="6271840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4649096" y="-21511"/>
            <a:ext cx="3505200" cy="23128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33365" y="2708476"/>
            <a:ext cx="3313355" cy="1702160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33365" y="4421080"/>
            <a:ext cx="3309803" cy="1260629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42424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738744" y="1516828"/>
            <a:ext cx="2133600" cy="750981"/>
          </a:xfrm>
        </p:spPr>
        <p:txBody>
          <a:bodyPr anchor="b"/>
          <a:lstStyle>
            <a:lvl1pPr algn="l">
              <a:defRPr sz="2400"/>
            </a:lvl1pPr>
          </a:lstStyle>
          <a:p>
            <a:fld id="{38B71B6E-28F9-457C-8A75-E7E69BB50F30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29-12-2021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4650889" y="6088284"/>
            <a:ext cx="35052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03520" y="5719966"/>
            <a:ext cx="2831592" cy="365125"/>
          </a:xfrm>
        </p:spPr>
        <p:txBody>
          <a:bodyPr>
            <a:norm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649096" y="5719966"/>
            <a:ext cx="643666" cy="36512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46F7F5F3-0ABF-4FCB-8769-02BD0372785F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9" name="Rectangle 88"/>
          <p:cNvSpPr/>
          <p:nvPr/>
        </p:nvSpPr>
        <p:spPr>
          <a:xfrm>
            <a:off x="4650889" y="6088284"/>
            <a:ext cx="35052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71B6E-28F9-457C-8A75-E7E69BB50F30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29-12-2021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7F5F3-0ABF-4FCB-8769-02BD0372785F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1" y="273052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71B6E-28F9-457C-8A75-E7E69BB50F30}" type="datetimeFigureOut">
              <a:rPr lang="en-IN" smtClean="0"/>
              <a:t>29-12-2021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7F5F3-0ABF-4FCB-8769-02BD0372785F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02204671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8645" y="2900829"/>
            <a:ext cx="6637468" cy="1362075"/>
          </a:xfrm>
        </p:spPr>
        <p:txBody>
          <a:bodyPr anchor="b"/>
          <a:lstStyle>
            <a:lvl1pPr algn="l">
              <a:defRPr sz="4000" b="0" cap="none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8645" y="4267200"/>
            <a:ext cx="6637467" cy="1520413"/>
          </a:xfrm>
        </p:spPr>
        <p:txBody>
          <a:bodyPr anchor="t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71B6E-28F9-457C-8A75-E7E69BB50F30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29-12-2021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7F5F3-0ABF-4FCB-8769-02BD0372785F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71B6E-28F9-457C-8A75-E7E69BB50F30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29-12-2021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7F5F3-0ABF-4FCB-8769-02BD0372785F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1042416" y="2313432"/>
            <a:ext cx="3419856" cy="34930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2313431"/>
            <a:ext cx="3419856" cy="34930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12111" y="2316009"/>
            <a:ext cx="3057148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1721" y="2974694"/>
            <a:ext cx="3419856" cy="283579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1837" y="2316010"/>
            <a:ext cx="3055717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152" y="2974694"/>
            <a:ext cx="3419856" cy="283579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71B6E-28F9-457C-8A75-E7E69BB50F30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29-12-2021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7F5F3-0ABF-4FCB-8769-02BD0372785F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71B6E-28F9-457C-8A75-E7E69BB50F30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29-12-2021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7F5F3-0ABF-4FCB-8769-02BD0372785F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71B6E-28F9-457C-8A75-E7E69BB50F30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29-12-2021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7F5F3-0ABF-4FCB-8769-02BD0372785F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-382404" y="0"/>
            <a:ext cx="9932332" cy="6858000"/>
            <a:chOff x="-382404" y="0"/>
            <a:chExt cx="9932332" cy="6858000"/>
          </a:xfrm>
        </p:grpSpPr>
        <p:grpSp>
          <p:nvGrpSpPr>
            <p:cNvPr id="45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72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84" name="Rectangle 8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5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6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73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81" name="Rectangle 8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2" name="Rectangle 8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3" name="Rectangle 8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74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78" name="Rectangle 77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9" name="Rectangle 78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0" name="Rectangle 7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75" name="Rectangle 74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47" name="Freeform 46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Freeform 47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" name="Freeform 49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Freeform 50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Hexagon 51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Hexagon 52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4" name="Hexagon 53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Hexagon 54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Hexagon 55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" name="Freeform 58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Hexagon 61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Hexagon 62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" name="Hexagon 63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Hexagon 64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6" name="Hexagon 65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7" name="Hexagon 66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Hexagon 67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9" name="Hexagon 68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0" name="Freeform 69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1" name="Freeform 70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6" name="Rectangle 45"/>
          <p:cNvSpPr/>
          <p:nvPr/>
        </p:nvSpPr>
        <p:spPr>
          <a:xfrm>
            <a:off x="4561242" y="-21511"/>
            <a:ext cx="3679116" cy="6271840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>
            <a:off x="4649096" y="-21510"/>
            <a:ext cx="3505200" cy="6239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71B6E-28F9-457C-8A75-E7E69BB50F30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29-12-2021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7F5F3-0ABF-4FCB-8769-02BD0372785F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905571" y="601883"/>
            <a:ext cx="3562257" cy="564844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5894" y="856527"/>
            <a:ext cx="3090440" cy="5150734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1" name="Rectangle 60"/>
          <p:cNvSpPr/>
          <p:nvPr/>
        </p:nvSpPr>
        <p:spPr>
          <a:xfrm>
            <a:off x="4650889" y="6088284"/>
            <a:ext cx="35052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641448" y="5724835"/>
            <a:ext cx="3493664" cy="365125"/>
          </a:xfrm>
        </p:spPr>
        <p:txBody>
          <a:bodyPr>
            <a:normAutofit/>
          </a:bodyPr>
          <a:lstStyle/>
          <a:p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9833" y="2657434"/>
            <a:ext cx="3304572" cy="1463153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36592" y="4136994"/>
            <a:ext cx="3298784" cy="1517904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42424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-382404" y="0"/>
            <a:ext cx="9932332" cy="6858000"/>
            <a:chOff x="-382404" y="0"/>
            <a:chExt cx="9932332" cy="6858000"/>
          </a:xfrm>
        </p:grpSpPr>
        <p:grpSp>
          <p:nvGrpSpPr>
            <p:cNvPr id="45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75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87" name="Rectangle 86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8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9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76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84" name="Rectangle 8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5" name="Rectangle 8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6" name="Rectangle 8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77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81" name="Rectangle 8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2" name="Rectangle 8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3" name="Rectangle 8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78" name="Rectangle 77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46" name="Freeform 45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Freeform 46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Freeform 47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" name="Freeform 49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Hexagon 50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Hexagon 51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1" name="Hexagon 60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Hexagon 61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Freeform 62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" name="Hexagon 63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Hexagon 64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6" name="Hexagon 65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7" name="Hexagon 66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Hexagon 67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9" name="Hexagon 68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0" name="Hexagon 69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1" name="Hexagon 70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2" name="Hexagon 71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3" name="Freeform 72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Freeform 73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94" name="Rectangle 93"/>
          <p:cNvSpPr/>
          <p:nvPr/>
        </p:nvSpPr>
        <p:spPr>
          <a:xfrm>
            <a:off x="4561242" y="-21511"/>
            <a:ext cx="3679116" cy="6271840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1" name="Rectangle 100"/>
          <p:cNvSpPr/>
          <p:nvPr/>
        </p:nvSpPr>
        <p:spPr>
          <a:xfrm>
            <a:off x="4649096" y="-21510"/>
            <a:ext cx="3505200" cy="6239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" name="Rectangle 101"/>
          <p:cNvSpPr/>
          <p:nvPr/>
        </p:nvSpPr>
        <p:spPr>
          <a:xfrm>
            <a:off x="905571" y="601883"/>
            <a:ext cx="3562257" cy="5648445"/>
          </a:xfrm>
          <a:prstGeom prst="rect">
            <a:avLst/>
          </a:prstGeom>
          <a:solidFill>
            <a:srgbClr val="FFFFFF"/>
          </a:solidFill>
          <a:ln w="3175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" name="Rectangle 104"/>
          <p:cNvSpPr/>
          <p:nvPr/>
        </p:nvSpPr>
        <p:spPr>
          <a:xfrm>
            <a:off x="4650889" y="6088284"/>
            <a:ext cx="35052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4424" y="2660904"/>
            <a:ext cx="3300984" cy="146304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005208" y="693795"/>
            <a:ext cx="3359623" cy="5468112"/>
          </a:xfrm>
        </p:spPr>
        <p:txBody>
          <a:bodyPr/>
          <a:lstStyle>
            <a:lvl1pPr marL="0" indent="0">
              <a:buNone/>
              <a:defRPr sz="3200">
                <a:solidFill>
                  <a:schemeClr val="accent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34630" y="4133088"/>
            <a:ext cx="3300573" cy="1519561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42424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71B6E-28F9-457C-8A75-E7E69BB50F30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29-12-2021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641448" y="5724835"/>
            <a:ext cx="3493664" cy="365125"/>
          </a:xfrm>
        </p:spPr>
        <p:txBody>
          <a:bodyPr>
            <a:normAutofit/>
          </a:bodyPr>
          <a:lstStyle/>
          <a:p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7F5F3-0ABF-4FCB-8769-02BD0372785F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71B6E-28F9-457C-8A75-E7E69BB50F30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29-12-2021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7F5F3-0ABF-4FCB-8769-02BD0372785F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030147"/>
            <a:ext cx="1484453" cy="4780344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53296" y="1030147"/>
            <a:ext cx="5423704" cy="47803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71B6E-28F9-457C-8A75-E7E69BB50F30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29-12-2021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7F5F3-0ABF-4FCB-8769-02BD0372785F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phere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850374" y="0"/>
            <a:ext cx="2293626" cy="6858000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38400" y="3581400"/>
            <a:ext cx="3962400" cy="2133600"/>
          </a:xfrm>
        </p:spPr>
        <p:txBody>
          <a:bodyPr anchor="t">
            <a:normAutofit/>
          </a:bodyPr>
          <a:lstStyle>
            <a:lvl1pPr marL="0" indent="0" algn="r">
              <a:buNone/>
              <a:defRPr sz="14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6" name="Title 15"/>
          <p:cNvSpPr>
            <a:spLocks noGrp="1"/>
          </p:cNvSpPr>
          <p:nvPr>
            <p:ph type="title"/>
          </p:nvPr>
        </p:nvSpPr>
        <p:spPr>
          <a:xfrm>
            <a:off x="2438400" y="1447800"/>
            <a:ext cx="3962400" cy="2133600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>
          <a:xfrm>
            <a:off x="3582988" y="6426201"/>
            <a:ext cx="2819399" cy="126999"/>
          </a:xfrm>
        </p:spPr>
        <p:txBody>
          <a:bodyPr/>
          <a:lstStyle/>
          <a:p>
            <a:fld id="{38B71B6E-28F9-457C-8A75-E7E69BB50F30}" type="datetimeFigureOut">
              <a:rPr lang="en-IN" smtClean="0"/>
              <a:t>29-12-2021</a:t>
            </a:fld>
            <a:endParaRPr lang="en-IN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1"/>
          </p:nvPr>
        </p:nvSpPr>
        <p:spPr>
          <a:xfrm>
            <a:off x="6414976" y="6400800"/>
            <a:ext cx="457200" cy="152400"/>
          </a:xfrm>
        </p:spPr>
        <p:txBody>
          <a:bodyPr/>
          <a:lstStyle>
            <a:lvl1pPr algn="r">
              <a:defRPr/>
            </a:lvl1pPr>
          </a:lstStyle>
          <a:p>
            <a:fld id="{46F7F5F3-0ABF-4FCB-8769-02BD0372785F}" type="slidenum">
              <a:rPr lang="en-IN" smtClean="0"/>
              <a:t>‹#›</a:t>
            </a:fld>
            <a:endParaRPr lang="en-IN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2"/>
          </p:nvPr>
        </p:nvSpPr>
        <p:spPr>
          <a:xfrm>
            <a:off x="3581400" y="6296248"/>
            <a:ext cx="2820987" cy="152400"/>
          </a:xfrm>
        </p:spPr>
        <p:txBody>
          <a:bodyPr/>
          <a:lstStyle/>
          <a:p>
            <a:endParaRPr lang="en-IN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71B6E-28F9-457C-8A75-E7E69BB50F30}" type="datetimeFigureOut">
              <a:rPr lang="en-IN" smtClean="0"/>
              <a:t>29-12-2021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7F5F3-0ABF-4FCB-8769-02BD0372785F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82196920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57200"/>
            <a:ext cx="3657600" cy="5714999"/>
          </a:xfrm>
        </p:spPr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71B6E-28F9-457C-8A75-E7E69BB50F30}" type="datetimeFigureOut">
              <a:rPr lang="en-IN" smtClean="0"/>
              <a:t>29-12-2021</a:t>
            </a:fld>
            <a:endParaRPr lang="en-IN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6F7F5F3-0ABF-4FCB-8769-02BD0372785F}" type="slidenum">
              <a:rPr lang="en-IN" smtClean="0"/>
              <a:t>‹#›</a:t>
            </a:fld>
            <a:endParaRPr lang="en-IN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IN" dirty="0"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phere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858000" y="0"/>
            <a:ext cx="2293626" cy="6858000"/>
          </a:xfrm>
          <a:prstGeom prst="rect">
            <a:avLst/>
          </a:prstGeom>
        </p:spPr>
      </p:pic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839788" y="6426201"/>
            <a:ext cx="2819399" cy="126999"/>
          </a:xfrm>
        </p:spPr>
        <p:txBody>
          <a:bodyPr/>
          <a:lstStyle/>
          <a:p>
            <a:fld id="{38B71B6E-28F9-457C-8A75-E7E69BB50F30}" type="datetimeFigureOut">
              <a:rPr lang="en-IN" smtClean="0"/>
              <a:t>29-12-2021</a:t>
            </a:fld>
            <a:endParaRPr lang="en-IN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4116388" y="6400800"/>
            <a:ext cx="533400" cy="152400"/>
          </a:xfrm>
        </p:spPr>
        <p:txBody>
          <a:bodyPr/>
          <a:lstStyle/>
          <a:p>
            <a:fld id="{46F7F5F3-0ABF-4FCB-8769-02BD0372785F}" type="slidenum">
              <a:rPr lang="en-IN" smtClean="0"/>
              <a:t>‹#›</a:t>
            </a:fld>
            <a:endParaRPr lang="en-IN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838200" y="6296248"/>
            <a:ext cx="2820987" cy="152400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457200" y="1828800"/>
            <a:ext cx="3200400" cy="1752600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57200" y="3578224"/>
            <a:ext cx="3200645" cy="1459767"/>
          </a:xfrm>
        </p:spPr>
        <p:txBody>
          <a:bodyPr anchor="t">
            <a:normAutofit/>
          </a:bodyPr>
          <a:lstStyle>
            <a:lvl1pPr marL="0" indent="0" algn="r" defTabSz="914400" rtl="0" eaLnBrk="1" latinLnBrk="0" hangingPunct="1">
              <a:spcBef>
                <a:spcPct val="20000"/>
              </a:spcBef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None/>
              <a:defRPr lang="en-US" sz="140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3429000"/>
            <a:ext cx="3124200" cy="2667000"/>
          </a:xfrm>
        </p:spPr>
        <p:txBody>
          <a:bodyPr>
            <a:normAutofit/>
          </a:bodyPr>
          <a:lstStyle>
            <a:lvl1pPr marL="228600" indent="-182880"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457200"/>
            <a:ext cx="3124200" cy="2667000"/>
          </a:xfrm>
        </p:spPr>
        <p:txBody>
          <a:bodyPr>
            <a:normAutofit/>
          </a:bodyPr>
          <a:lstStyle>
            <a:lvl1pPr marL="228600" indent="-182880"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876800" y="457200"/>
            <a:ext cx="2819400" cy="571499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71B6E-28F9-457C-8A75-E7E69BB50F30}" type="datetimeFigureOut">
              <a:rPr lang="en-IN" smtClean="0"/>
              <a:t>29-12-2021</a:t>
            </a:fld>
            <a:endParaRPr lang="en-IN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6F7F5F3-0ABF-4FCB-8769-02BD0372785F}" type="slidenum">
              <a:rPr lang="en-IN" smtClean="0"/>
              <a:t>‹#›</a:t>
            </a:fld>
            <a:endParaRPr lang="en-IN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IN" dirty="0"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75238"/>
            <a:ext cx="3581400" cy="411162"/>
          </a:xfrm>
        </p:spPr>
        <p:txBody>
          <a:bodyPr anchor="b">
            <a:noAutofit/>
          </a:bodyPr>
          <a:lstStyle>
            <a:lvl1pPr marL="0" indent="0" algn="ctr">
              <a:buNone/>
              <a:defRPr sz="14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675288"/>
            <a:ext cx="3581400" cy="2525112"/>
          </a:xfrm>
        </p:spPr>
        <p:txBody>
          <a:bodyPr anchor="t">
            <a:normAutofit/>
          </a:bodyPr>
          <a:lstStyle>
            <a:lvl1pPr marL="228600" indent="-182880"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 baseline="0"/>
            </a:lvl4pPr>
            <a:lvl5pPr>
              <a:buFont typeface="Wingdings" pitchFamily="2" charset="2"/>
              <a:buChar char="§"/>
              <a:defRPr sz="1400"/>
            </a:lvl5pPr>
            <a:lvl6pPr>
              <a:buFont typeface="Wingdings" pitchFamily="2" charset="2"/>
              <a:buChar char="§"/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199" y="3429000"/>
            <a:ext cx="3581400" cy="411162"/>
          </a:xfrm>
        </p:spPr>
        <p:txBody>
          <a:bodyPr anchor="b">
            <a:noAutofit/>
          </a:bodyPr>
          <a:lstStyle>
            <a:lvl1pPr marL="0" indent="0" algn="ctr">
              <a:buNone/>
              <a:defRPr sz="14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7199" y="3840162"/>
            <a:ext cx="3581400" cy="2515198"/>
          </a:xfrm>
        </p:spPr>
        <p:txBody>
          <a:bodyPr anchor="t">
            <a:normAutofit/>
          </a:bodyPr>
          <a:lstStyle>
            <a:lvl1pPr marL="228600" indent="-182880"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876800" y="457200"/>
            <a:ext cx="2819400" cy="571499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71B6E-28F9-457C-8A75-E7E69BB50F30}" type="datetimeFigureOut">
              <a:rPr lang="en-IN" smtClean="0"/>
              <a:t>29-12-2021</a:t>
            </a:fld>
            <a:endParaRPr lang="en-IN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6F7F5F3-0ABF-4FCB-8769-02BD0372785F}" type="slidenum">
              <a:rPr lang="en-IN" smtClean="0"/>
              <a:t>‹#›</a:t>
            </a:fld>
            <a:endParaRPr lang="en-IN" dirty="0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IN" dirty="0"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33800" y="457200"/>
            <a:ext cx="3962400" cy="571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71B6E-28F9-457C-8A75-E7E69BB50F30}" type="datetimeFigureOut">
              <a:rPr lang="en-IN" smtClean="0"/>
              <a:t>29-12-2021</a:t>
            </a:fld>
            <a:endParaRPr lang="en-IN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6F7F5F3-0ABF-4FCB-8769-02BD0372785F}" type="slidenum">
              <a:rPr lang="en-IN" smtClean="0"/>
              <a:t>‹#›</a:t>
            </a:fld>
            <a:endParaRPr lang="en-IN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IN" dirty="0"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71B6E-28F9-457C-8A75-E7E69BB50F30}" type="datetimeFigureOut">
              <a:rPr lang="en-IN" smtClean="0"/>
              <a:t>29-12-2021</a:t>
            </a:fld>
            <a:endParaRPr lang="en-IN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6F7F5F3-0ABF-4FCB-8769-02BD0372785F}" type="slidenum">
              <a:rPr lang="en-IN" smtClean="0"/>
              <a:t>‹#›</a:t>
            </a:fld>
            <a:endParaRPr lang="en-IN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IN" dirty="0"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1600" y="1676400"/>
            <a:ext cx="2514600" cy="1874837"/>
          </a:xfrm>
        </p:spPr>
        <p:txBody>
          <a:bodyPr anchor="b">
            <a:normAutofit/>
          </a:bodyPr>
          <a:lstStyle>
            <a:lvl1pPr algn="r">
              <a:defRPr sz="2000" b="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676400"/>
            <a:ext cx="4700016" cy="3505200"/>
          </a:xfrm>
        </p:spPr>
        <p:txBody>
          <a:bodyPr>
            <a:normAutofit/>
          </a:bodyPr>
          <a:lstStyle>
            <a:lvl1pPr marL="228600" indent="-182880"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2"/>
          </p:nvPr>
        </p:nvSpPr>
        <p:spPr>
          <a:xfrm>
            <a:off x="5486400" y="3552372"/>
            <a:ext cx="2209800" cy="1629228"/>
          </a:xfrm>
        </p:spPr>
        <p:txBody>
          <a:bodyPr anchor="t">
            <a:normAutofit/>
          </a:bodyPr>
          <a:lstStyle>
            <a:lvl1pPr marL="0" indent="0" algn="r">
              <a:buNone/>
              <a:defRPr sz="12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Date Placeholder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71B6E-28F9-457C-8A75-E7E69BB50F30}" type="datetimeFigureOut">
              <a:rPr lang="en-IN" smtClean="0"/>
              <a:t>29-12-2021</a:t>
            </a:fld>
            <a:endParaRPr lang="en-IN" dirty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6F7F5F3-0ABF-4FCB-8769-02BD0372785F}" type="slidenum">
              <a:rPr lang="en-IN" smtClean="0"/>
              <a:t>‹#›</a:t>
            </a:fld>
            <a:endParaRPr lang="en-IN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IN" dirty="0"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04800" y="1676400"/>
            <a:ext cx="4696967" cy="35052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5181600" y="1676400"/>
            <a:ext cx="2514600" cy="1875972"/>
          </a:xfrm>
        </p:spPr>
        <p:txBody>
          <a:bodyPr anchor="b">
            <a:normAutofit/>
          </a:bodyPr>
          <a:lstStyle>
            <a:lvl1pPr algn="r">
              <a:defRPr sz="2000" b="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2"/>
          </p:nvPr>
        </p:nvSpPr>
        <p:spPr>
          <a:xfrm>
            <a:off x="5486400" y="3552372"/>
            <a:ext cx="2209800" cy="1629228"/>
          </a:xfrm>
        </p:spPr>
        <p:txBody>
          <a:bodyPr anchor="t">
            <a:normAutofit/>
          </a:bodyPr>
          <a:lstStyle>
            <a:lvl1pPr marL="0" indent="0" algn="r">
              <a:buNone/>
              <a:defRPr sz="12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Date Placeholder 1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71B6E-28F9-457C-8A75-E7E69BB50F30}" type="datetimeFigureOut">
              <a:rPr lang="en-IN" smtClean="0"/>
              <a:t>29-12-2021</a:t>
            </a:fld>
            <a:endParaRPr lang="en-IN" dirty="0"/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6F7F5F3-0ABF-4FCB-8769-02BD0372785F}" type="slidenum">
              <a:rPr lang="en-IN" smtClean="0"/>
              <a:t>‹#›</a:t>
            </a:fld>
            <a:endParaRPr lang="en-IN" dirty="0"/>
          </a:p>
        </p:txBody>
      </p:sp>
      <p:sp>
        <p:nvSpPr>
          <p:cNvPr id="18" name="Footer Placeholder 1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IN" dirty="0"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71B6E-28F9-457C-8A75-E7E69BB50F30}" type="datetimeFigureOut">
              <a:rPr lang="en-IN" smtClean="0"/>
              <a:t>29-12-2021</a:t>
            </a:fld>
            <a:endParaRPr lang="en-IN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6F7F5F3-0ABF-4FCB-8769-02BD0372785F}" type="slidenum">
              <a:rPr lang="en-IN" smtClean="0"/>
              <a:t>‹#›</a:t>
            </a:fld>
            <a:endParaRPr lang="en-IN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IN" dirty="0"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71B6E-28F9-457C-8A75-E7E69BB50F30}" type="datetimeFigureOut">
              <a:rPr lang="en-IN" smtClean="0"/>
              <a:t>29-12-2021</a:t>
            </a:fld>
            <a:endParaRPr lang="en-IN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6F7F5F3-0ABF-4FCB-8769-02BD0372785F}" type="slidenum">
              <a:rPr lang="en-IN" smtClean="0"/>
              <a:t>‹#›</a:t>
            </a:fld>
            <a:endParaRPr lang="en-IN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IN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7.xml"/><Relationship Id="rId3" Type="http://schemas.openxmlformats.org/officeDocument/2006/relationships/slideLayout" Target="../slideLayouts/slideLayout102.xml"/><Relationship Id="rId7" Type="http://schemas.openxmlformats.org/officeDocument/2006/relationships/slideLayout" Target="../slideLayouts/slideLayout106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101.xml"/><Relationship Id="rId1" Type="http://schemas.openxmlformats.org/officeDocument/2006/relationships/slideLayout" Target="../slideLayouts/slideLayout100.xml"/><Relationship Id="rId6" Type="http://schemas.openxmlformats.org/officeDocument/2006/relationships/slideLayout" Target="../slideLayouts/slideLayout105.xml"/><Relationship Id="rId11" Type="http://schemas.openxmlformats.org/officeDocument/2006/relationships/slideLayout" Target="../slideLayouts/slideLayout110.xml"/><Relationship Id="rId5" Type="http://schemas.openxmlformats.org/officeDocument/2006/relationships/slideLayout" Target="../slideLayouts/slideLayout104.xml"/><Relationship Id="rId10" Type="http://schemas.openxmlformats.org/officeDocument/2006/relationships/slideLayout" Target="../slideLayouts/slideLayout109.xml"/><Relationship Id="rId4" Type="http://schemas.openxmlformats.org/officeDocument/2006/relationships/slideLayout" Target="../slideLayouts/slideLayout103.xml"/><Relationship Id="rId9" Type="http://schemas.openxmlformats.org/officeDocument/2006/relationships/slideLayout" Target="../slideLayouts/slideLayout108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8.xml"/><Relationship Id="rId3" Type="http://schemas.openxmlformats.org/officeDocument/2006/relationships/slideLayout" Target="../slideLayouts/slideLayout113.xml"/><Relationship Id="rId7" Type="http://schemas.openxmlformats.org/officeDocument/2006/relationships/slideLayout" Target="../slideLayouts/slideLayout117.xml"/><Relationship Id="rId12" Type="http://schemas.openxmlformats.org/officeDocument/2006/relationships/theme" Target="../theme/theme11.xml"/><Relationship Id="rId2" Type="http://schemas.openxmlformats.org/officeDocument/2006/relationships/slideLayout" Target="../slideLayouts/slideLayout112.xml"/><Relationship Id="rId1" Type="http://schemas.openxmlformats.org/officeDocument/2006/relationships/slideLayout" Target="../slideLayouts/slideLayout111.xml"/><Relationship Id="rId6" Type="http://schemas.openxmlformats.org/officeDocument/2006/relationships/slideLayout" Target="../slideLayouts/slideLayout116.xml"/><Relationship Id="rId11" Type="http://schemas.openxmlformats.org/officeDocument/2006/relationships/slideLayout" Target="../slideLayouts/slideLayout121.xml"/><Relationship Id="rId5" Type="http://schemas.openxmlformats.org/officeDocument/2006/relationships/slideLayout" Target="../slideLayouts/slideLayout115.xml"/><Relationship Id="rId10" Type="http://schemas.openxmlformats.org/officeDocument/2006/relationships/slideLayout" Target="../slideLayouts/slideLayout120.xml"/><Relationship Id="rId4" Type="http://schemas.openxmlformats.org/officeDocument/2006/relationships/slideLayout" Target="../slideLayouts/slideLayout114.xml"/><Relationship Id="rId9" Type="http://schemas.openxmlformats.org/officeDocument/2006/relationships/slideLayout" Target="../slideLayouts/slideLayout119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9.xml"/><Relationship Id="rId3" Type="http://schemas.openxmlformats.org/officeDocument/2006/relationships/slideLayout" Target="../slideLayouts/slideLayout124.xml"/><Relationship Id="rId7" Type="http://schemas.openxmlformats.org/officeDocument/2006/relationships/slideLayout" Target="../slideLayouts/slideLayout128.xml"/><Relationship Id="rId12" Type="http://schemas.openxmlformats.org/officeDocument/2006/relationships/theme" Target="../theme/theme12.xml"/><Relationship Id="rId2" Type="http://schemas.openxmlformats.org/officeDocument/2006/relationships/slideLayout" Target="../slideLayouts/slideLayout123.xml"/><Relationship Id="rId1" Type="http://schemas.openxmlformats.org/officeDocument/2006/relationships/slideLayout" Target="../slideLayouts/slideLayout122.xml"/><Relationship Id="rId6" Type="http://schemas.openxmlformats.org/officeDocument/2006/relationships/slideLayout" Target="../slideLayouts/slideLayout127.xml"/><Relationship Id="rId11" Type="http://schemas.openxmlformats.org/officeDocument/2006/relationships/slideLayout" Target="../slideLayouts/slideLayout132.xml"/><Relationship Id="rId5" Type="http://schemas.openxmlformats.org/officeDocument/2006/relationships/slideLayout" Target="../slideLayouts/slideLayout126.xml"/><Relationship Id="rId10" Type="http://schemas.openxmlformats.org/officeDocument/2006/relationships/slideLayout" Target="../slideLayouts/slideLayout131.xml"/><Relationship Id="rId4" Type="http://schemas.openxmlformats.org/officeDocument/2006/relationships/slideLayout" Target="../slideLayouts/slideLayout125.xml"/><Relationship Id="rId9" Type="http://schemas.openxmlformats.org/officeDocument/2006/relationships/slideLayout" Target="../slideLayouts/slideLayout130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0.xml"/><Relationship Id="rId3" Type="http://schemas.openxmlformats.org/officeDocument/2006/relationships/slideLayout" Target="../slideLayouts/slideLayout135.xml"/><Relationship Id="rId7" Type="http://schemas.openxmlformats.org/officeDocument/2006/relationships/slideLayout" Target="../slideLayouts/slideLayout139.xml"/><Relationship Id="rId12" Type="http://schemas.openxmlformats.org/officeDocument/2006/relationships/theme" Target="../theme/theme13.xml"/><Relationship Id="rId2" Type="http://schemas.openxmlformats.org/officeDocument/2006/relationships/slideLayout" Target="../slideLayouts/slideLayout134.xml"/><Relationship Id="rId1" Type="http://schemas.openxmlformats.org/officeDocument/2006/relationships/slideLayout" Target="../slideLayouts/slideLayout133.xml"/><Relationship Id="rId6" Type="http://schemas.openxmlformats.org/officeDocument/2006/relationships/slideLayout" Target="../slideLayouts/slideLayout138.xml"/><Relationship Id="rId11" Type="http://schemas.openxmlformats.org/officeDocument/2006/relationships/slideLayout" Target="../slideLayouts/slideLayout143.xml"/><Relationship Id="rId5" Type="http://schemas.openxmlformats.org/officeDocument/2006/relationships/slideLayout" Target="../slideLayouts/slideLayout137.xml"/><Relationship Id="rId10" Type="http://schemas.openxmlformats.org/officeDocument/2006/relationships/slideLayout" Target="../slideLayouts/slideLayout142.xml"/><Relationship Id="rId4" Type="http://schemas.openxmlformats.org/officeDocument/2006/relationships/slideLayout" Target="../slideLayouts/slideLayout136.xml"/><Relationship Id="rId9" Type="http://schemas.openxmlformats.org/officeDocument/2006/relationships/slideLayout" Target="../slideLayouts/slideLayout141.xml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1.xml"/><Relationship Id="rId3" Type="http://schemas.openxmlformats.org/officeDocument/2006/relationships/slideLayout" Target="../slideLayouts/slideLayout146.xml"/><Relationship Id="rId7" Type="http://schemas.openxmlformats.org/officeDocument/2006/relationships/slideLayout" Target="../slideLayouts/slideLayout150.xml"/><Relationship Id="rId12" Type="http://schemas.openxmlformats.org/officeDocument/2006/relationships/theme" Target="../theme/theme14.xml"/><Relationship Id="rId2" Type="http://schemas.openxmlformats.org/officeDocument/2006/relationships/slideLayout" Target="../slideLayouts/slideLayout145.xml"/><Relationship Id="rId1" Type="http://schemas.openxmlformats.org/officeDocument/2006/relationships/slideLayout" Target="../slideLayouts/slideLayout144.xml"/><Relationship Id="rId6" Type="http://schemas.openxmlformats.org/officeDocument/2006/relationships/slideLayout" Target="../slideLayouts/slideLayout149.xml"/><Relationship Id="rId11" Type="http://schemas.openxmlformats.org/officeDocument/2006/relationships/slideLayout" Target="../slideLayouts/slideLayout154.xml"/><Relationship Id="rId5" Type="http://schemas.openxmlformats.org/officeDocument/2006/relationships/slideLayout" Target="../slideLayouts/slideLayout148.xml"/><Relationship Id="rId10" Type="http://schemas.openxmlformats.org/officeDocument/2006/relationships/slideLayout" Target="../slideLayouts/slideLayout153.xml"/><Relationship Id="rId4" Type="http://schemas.openxmlformats.org/officeDocument/2006/relationships/slideLayout" Target="../slideLayouts/slideLayout147.xml"/><Relationship Id="rId9" Type="http://schemas.openxmlformats.org/officeDocument/2006/relationships/slideLayout" Target="../slideLayouts/slideLayout152.xml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2.xml"/><Relationship Id="rId3" Type="http://schemas.openxmlformats.org/officeDocument/2006/relationships/slideLayout" Target="../slideLayouts/slideLayout157.xml"/><Relationship Id="rId7" Type="http://schemas.openxmlformats.org/officeDocument/2006/relationships/slideLayout" Target="../slideLayouts/slideLayout161.xml"/><Relationship Id="rId12" Type="http://schemas.openxmlformats.org/officeDocument/2006/relationships/theme" Target="../theme/theme15.xml"/><Relationship Id="rId2" Type="http://schemas.openxmlformats.org/officeDocument/2006/relationships/slideLayout" Target="../slideLayouts/slideLayout156.xml"/><Relationship Id="rId1" Type="http://schemas.openxmlformats.org/officeDocument/2006/relationships/slideLayout" Target="../slideLayouts/slideLayout155.xml"/><Relationship Id="rId6" Type="http://schemas.openxmlformats.org/officeDocument/2006/relationships/slideLayout" Target="../slideLayouts/slideLayout160.xml"/><Relationship Id="rId11" Type="http://schemas.openxmlformats.org/officeDocument/2006/relationships/slideLayout" Target="../slideLayouts/slideLayout165.xml"/><Relationship Id="rId5" Type="http://schemas.openxmlformats.org/officeDocument/2006/relationships/slideLayout" Target="../slideLayouts/slideLayout159.xml"/><Relationship Id="rId10" Type="http://schemas.openxmlformats.org/officeDocument/2006/relationships/slideLayout" Target="../slideLayouts/slideLayout164.xml"/><Relationship Id="rId4" Type="http://schemas.openxmlformats.org/officeDocument/2006/relationships/slideLayout" Target="../slideLayouts/slideLayout158.xml"/><Relationship Id="rId9" Type="http://schemas.openxmlformats.org/officeDocument/2006/relationships/slideLayout" Target="../slideLayouts/slideLayout163.xml"/></Relationships>
</file>

<file path=ppt/slideMasters/_rels/slideMaster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3.xml"/><Relationship Id="rId3" Type="http://schemas.openxmlformats.org/officeDocument/2006/relationships/slideLayout" Target="../slideLayouts/slideLayout168.xml"/><Relationship Id="rId7" Type="http://schemas.openxmlformats.org/officeDocument/2006/relationships/slideLayout" Target="../slideLayouts/slideLayout172.xml"/><Relationship Id="rId12" Type="http://schemas.openxmlformats.org/officeDocument/2006/relationships/theme" Target="../theme/theme16.xml"/><Relationship Id="rId2" Type="http://schemas.openxmlformats.org/officeDocument/2006/relationships/slideLayout" Target="../slideLayouts/slideLayout167.xml"/><Relationship Id="rId1" Type="http://schemas.openxmlformats.org/officeDocument/2006/relationships/slideLayout" Target="../slideLayouts/slideLayout166.xml"/><Relationship Id="rId6" Type="http://schemas.openxmlformats.org/officeDocument/2006/relationships/slideLayout" Target="../slideLayouts/slideLayout171.xml"/><Relationship Id="rId11" Type="http://schemas.openxmlformats.org/officeDocument/2006/relationships/slideLayout" Target="../slideLayouts/slideLayout176.xml"/><Relationship Id="rId5" Type="http://schemas.openxmlformats.org/officeDocument/2006/relationships/slideLayout" Target="../slideLayouts/slideLayout170.xml"/><Relationship Id="rId10" Type="http://schemas.openxmlformats.org/officeDocument/2006/relationships/slideLayout" Target="../slideLayouts/slideLayout175.xml"/><Relationship Id="rId4" Type="http://schemas.openxmlformats.org/officeDocument/2006/relationships/slideLayout" Target="../slideLayouts/slideLayout169.xml"/><Relationship Id="rId9" Type="http://schemas.openxmlformats.org/officeDocument/2006/relationships/slideLayout" Target="../slideLayouts/slideLayout174.xml"/></Relationships>
</file>

<file path=ppt/slideMasters/_rels/slideMaster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4.xml"/><Relationship Id="rId3" Type="http://schemas.openxmlformats.org/officeDocument/2006/relationships/slideLayout" Target="../slideLayouts/slideLayout179.xml"/><Relationship Id="rId7" Type="http://schemas.openxmlformats.org/officeDocument/2006/relationships/slideLayout" Target="../slideLayouts/slideLayout183.xml"/><Relationship Id="rId12" Type="http://schemas.openxmlformats.org/officeDocument/2006/relationships/theme" Target="../theme/theme17.xml"/><Relationship Id="rId2" Type="http://schemas.openxmlformats.org/officeDocument/2006/relationships/slideLayout" Target="../slideLayouts/slideLayout178.xml"/><Relationship Id="rId1" Type="http://schemas.openxmlformats.org/officeDocument/2006/relationships/slideLayout" Target="../slideLayouts/slideLayout177.xml"/><Relationship Id="rId6" Type="http://schemas.openxmlformats.org/officeDocument/2006/relationships/slideLayout" Target="../slideLayouts/slideLayout182.xml"/><Relationship Id="rId11" Type="http://schemas.openxmlformats.org/officeDocument/2006/relationships/slideLayout" Target="../slideLayouts/slideLayout187.xml"/><Relationship Id="rId5" Type="http://schemas.openxmlformats.org/officeDocument/2006/relationships/slideLayout" Target="../slideLayouts/slideLayout181.xml"/><Relationship Id="rId10" Type="http://schemas.openxmlformats.org/officeDocument/2006/relationships/slideLayout" Target="../slideLayouts/slideLayout186.xml"/><Relationship Id="rId4" Type="http://schemas.openxmlformats.org/officeDocument/2006/relationships/slideLayout" Target="../slideLayouts/slideLayout180.xml"/><Relationship Id="rId9" Type="http://schemas.openxmlformats.org/officeDocument/2006/relationships/slideLayout" Target="../slideLayouts/slideLayout185.xml"/></Relationships>
</file>

<file path=ppt/slideMasters/_rels/slideMaster1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5.xml"/><Relationship Id="rId3" Type="http://schemas.openxmlformats.org/officeDocument/2006/relationships/slideLayout" Target="../slideLayouts/slideLayout190.xml"/><Relationship Id="rId7" Type="http://schemas.openxmlformats.org/officeDocument/2006/relationships/slideLayout" Target="../slideLayouts/slideLayout194.xml"/><Relationship Id="rId12" Type="http://schemas.openxmlformats.org/officeDocument/2006/relationships/theme" Target="../theme/theme18.xml"/><Relationship Id="rId2" Type="http://schemas.openxmlformats.org/officeDocument/2006/relationships/slideLayout" Target="../slideLayouts/slideLayout189.xml"/><Relationship Id="rId1" Type="http://schemas.openxmlformats.org/officeDocument/2006/relationships/slideLayout" Target="../slideLayouts/slideLayout188.xml"/><Relationship Id="rId6" Type="http://schemas.openxmlformats.org/officeDocument/2006/relationships/slideLayout" Target="../slideLayouts/slideLayout193.xml"/><Relationship Id="rId11" Type="http://schemas.openxmlformats.org/officeDocument/2006/relationships/slideLayout" Target="../slideLayouts/slideLayout198.xml"/><Relationship Id="rId5" Type="http://schemas.openxmlformats.org/officeDocument/2006/relationships/slideLayout" Target="../slideLayouts/slideLayout192.xml"/><Relationship Id="rId10" Type="http://schemas.openxmlformats.org/officeDocument/2006/relationships/slideLayout" Target="../slideLayouts/slideLayout197.xml"/><Relationship Id="rId4" Type="http://schemas.openxmlformats.org/officeDocument/2006/relationships/slideLayout" Target="../slideLayouts/slideLayout191.xml"/><Relationship Id="rId9" Type="http://schemas.openxmlformats.org/officeDocument/2006/relationships/slideLayout" Target="../slideLayouts/slideLayout196.xml"/></Relationships>
</file>

<file path=ppt/slideMasters/_rels/slideMaster1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6.xml"/><Relationship Id="rId3" Type="http://schemas.openxmlformats.org/officeDocument/2006/relationships/slideLayout" Target="../slideLayouts/slideLayout201.xml"/><Relationship Id="rId7" Type="http://schemas.openxmlformats.org/officeDocument/2006/relationships/slideLayout" Target="../slideLayouts/slideLayout205.xml"/><Relationship Id="rId12" Type="http://schemas.openxmlformats.org/officeDocument/2006/relationships/theme" Target="../theme/theme19.xml"/><Relationship Id="rId2" Type="http://schemas.openxmlformats.org/officeDocument/2006/relationships/slideLayout" Target="../slideLayouts/slideLayout200.xml"/><Relationship Id="rId1" Type="http://schemas.openxmlformats.org/officeDocument/2006/relationships/slideLayout" Target="../slideLayouts/slideLayout199.xml"/><Relationship Id="rId6" Type="http://schemas.openxmlformats.org/officeDocument/2006/relationships/slideLayout" Target="../slideLayouts/slideLayout204.xml"/><Relationship Id="rId11" Type="http://schemas.openxmlformats.org/officeDocument/2006/relationships/slideLayout" Target="../slideLayouts/slideLayout209.xml"/><Relationship Id="rId5" Type="http://schemas.openxmlformats.org/officeDocument/2006/relationships/slideLayout" Target="../slideLayouts/slideLayout203.xml"/><Relationship Id="rId10" Type="http://schemas.openxmlformats.org/officeDocument/2006/relationships/slideLayout" Target="../slideLayouts/slideLayout208.xml"/><Relationship Id="rId4" Type="http://schemas.openxmlformats.org/officeDocument/2006/relationships/slideLayout" Target="../slideLayouts/slideLayout202.xml"/><Relationship Id="rId9" Type="http://schemas.openxmlformats.org/officeDocument/2006/relationships/slideLayout" Target="../slideLayouts/slideLayout207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2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7.xml"/><Relationship Id="rId3" Type="http://schemas.openxmlformats.org/officeDocument/2006/relationships/slideLayout" Target="../slideLayouts/slideLayout212.xml"/><Relationship Id="rId7" Type="http://schemas.openxmlformats.org/officeDocument/2006/relationships/slideLayout" Target="../slideLayouts/slideLayout216.xml"/><Relationship Id="rId12" Type="http://schemas.openxmlformats.org/officeDocument/2006/relationships/theme" Target="../theme/theme20.xml"/><Relationship Id="rId2" Type="http://schemas.openxmlformats.org/officeDocument/2006/relationships/slideLayout" Target="../slideLayouts/slideLayout211.xml"/><Relationship Id="rId1" Type="http://schemas.openxmlformats.org/officeDocument/2006/relationships/slideLayout" Target="../slideLayouts/slideLayout210.xml"/><Relationship Id="rId6" Type="http://schemas.openxmlformats.org/officeDocument/2006/relationships/slideLayout" Target="../slideLayouts/slideLayout215.xml"/><Relationship Id="rId11" Type="http://schemas.openxmlformats.org/officeDocument/2006/relationships/slideLayout" Target="../slideLayouts/slideLayout220.xml"/><Relationship Id="rId5" Type="http://schemas.openxmlformats.org/officeDocument/2006/relationships/slideLayout" Target="../slideLayouts/slideLayout214.xml"/><Relationship Id="rId10" Type="http://schemas.openxmlformats.org/officeDocument/2006/relationships/slideLayout" Target="../slideLayouts/slideLayout219.xml"/><Relationship Id="rId4" Type="http://schemas.openxmlformats.org/officeDocument/2006/relationships/slideLayout" Target="../slideLayouts/slideLayout213.xml"/><Relationship Id="rId9" Type="http://schemas.openxmlformats.org/officeDocument/2006/relationships/slideLayout" Target="../slideLayouts/slideLayout218.xml"/></Relationships>
</file>

<file path=ppt/slideMasters/_rels/slideMaster2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3.xml"/><Relationship Id="rId7" Type="http://schemas.openxmlformats.org/officeDocument/2006/relationships/slideLayout" Target="../slideLayouts/slideLayout227.xml"/><Relationship Id="rId12" Type="http://schemas.openxmlformats.org/officeDocument/2006/relationships/theme" Target="../theme/theme21.xml"/><Relationship Id="rId2" Type="http://schemas.openxmlformats.org/officeDocument/2006/relationships/slideLayout" Target="../slideLayouts/slideLayout222.xml"/><Relationship Id="rId1" Type="http://schemas.openxmlformats.org/officeDocument/2006/relationships/slideLayout" Target="../slideLayouts/slideLayout221.xml"/><Relationship Id="rId6" Type="http://schemas.openxmlformats.org/officeDocument/2006/relationships/slideLayout" Target="../slideLayouts/slideLayout226.xml"/><Relationship Id="rId11" Type="http://schemas.openxmlformats.org/officeDocument/2006/relationships/slideLayout" Target="../slideLayouts/slideLayout231.xml"/><Relationship Id="rId5" Type="http://schemas.openxmlformats.org/officeDocument/2006/relationships/slideLayout" Target="../slideLayouts/slideLayout225.xml"/><Relationship Id="rId10" Type="http://schemas.openxmlformats.org/officeDocument/2006/relationships/slideLayout" Target="../slideLayouts/slideLayout230.xml"/><Relationship Id="rId4" Type="http://schemas.openxmlformats.org/officeDocument/2006/relationships/slideLayout" Target="../slideLayouts/slideLayout224.xml"/><Relationship Id="rId9" Type="http://schemas.openxmlformats.org/officeDocument/2006/relationships/slideLayout" Target="../slideLayouts/slideLayout229.xml"/></Relationships>
</file>

<file path=ppt/slideMasters/_rels/slideMaster2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9.xml"/><Relationship Id="rId3" Type="http://schemas.openxmlformats.org/officeDocument/2006/relationships/slideLayout" Target="../slideLayouts/slideLayout234.xml"/><Relationship Id="rId7" Type="http://schemas.openxmlformats.org/officeDocument/2006/relationships/slideLayout" Target="../slideLayouts/slideLayout238.xml"/><Relationship Id="rId12" Type="http://schemas.openxmlformats.org/officeDocument/2006/relationships/theme" Target="../theme/theme22.xml"/><Relationship Id="rId2" Type="http://schemas.openxmlformats.org/officeDocument/2006/relationships/slideLayout" Target="../slideLayouts/slideLayout233.xml"/><Relationship Id="rId1" Type="http://schemas.openxmlformats.org/officeDocument/2006/relationships/slideLayout" Target="../slideLayouts/slideLayout232.xml"/><Relationship Id="rId6" Type="http://schemas.openxmlformats.org/officeDocument/2006/relationships/slideLayout" Target="../slideLayouts/slideLayout237.xml"/><Relationship Id="rId11" Type="http://schemas.openxmlformats.org/officeDocument/2006/relationships/slideLayout" Target="../slideLayouts/slideLayout242.xml"/><Relationship Id="rId5" Type="http://schemas.openxmlformats.org/officeDocument/2006/relationships/slideLayout" Target="../slideLayouts/slideLayout236.xml"/><Relationship Id="rId10" Type="http://schemas.openxmlformats.org/officeDocument/2006/relationships/slideLayout" Target="../slideLayouts/slideLayout241.xml"/><Relationship Id="rId4" Type="http://schemas.openxmlformats.org/officeDocument/2006/relationships/slideLayout" Target="../slideLayouts/slideLayout235.xml"/><Relationship Id="rId9" Type="http://schemas.openxmlformats.org/officeDocument/2006/relationships/slideLayout" Target="../slideLayouts/slideLayout240.xml"/></Relationships>
</file>

<file path=ppt/slideMasters/_rels/slideMaster2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0.xml"/><Relationship Id="rId3" Type="http://schemas.openxmlformats.org/officeDocument/2006/relationships/slideLayout" Target="../slideLayouts/slideLayout245.xml"/><Relationship Id="rId7" Type="http://schemas.openxmlformats.org/officeDocument/2006/relationships/slideLayout" Target="../slideLayouts/slideLayout249.xml"/><Relationship Id="rId12" Type="http://schemas.openxmlformats.org/officeDocument/2006/relationships/theme" Target="../theme/theme23.xml"/><Relationship Id="rId2" Type="http://schemas.openxmlformats.org/officeDocument/2006/relationships/slideLayout" Target="../slideLayouts/slideLayout244.xml"/><Relationship Id="rId1" Type="http://schemas.openxmlformats.org/officeDocument/2006/relationships/slideLayout" Target="../slideLayouts/slideLayout243.xml"/><Relationship Id="rId6" Type="http://schemas.openxmlformats.org/officeDocument/2006/relationships/slideLayout" Target="../slideLayouts/slideLayout248.xml"/><Relationship Id="rId11" Type="http://schemas.openxmlformats.org/officeDocument/2006/relationships/slideLayout" Target="../slideLayouts/slideLayout253.xml"/><Relationship Id="rId5" Type="http://schemas.openxmlformats.org/officeDocument/2006/relationships/slideLayout" Target="../slideLayouts/slideLayout247.xml"/><Relationship Id="rId10" Type="http://schemas.openxmlformats.org/officeDocument/2006/relationships/slideLayout" Target="../slideLayouts/slideLayout252.xml"/><Relationship Id="rId4" Type="http://schemas.openxmlformats.org/officeDocument/2006/relationships/slideLayout" Target="../slideLayouts/slideLayout246.xml"/><Relationship Id="rId9" Type="http://schemas.openxmlformats.org/officeDocument/2006/relationships/slideLayout" Target="../slideLayouts/slideLayout251.xml"/></Relationships>
</file>

<file path=ppt/slideMasters/_rels/slideMaster2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1.xml"/><Relationship Id="rId3" Type="http://schemas.openxmlformats.org/officeDocument/2006/relationships/slideLayout" Target="../slideLayouts/slideLayout256.xml"/><Relationship Id="rId7" Type="http://schemas.openxmlformats.org/officeDocument/2006/relationships/slideLayout" Target="../slideLayouts/slideLayout260.xml"/><Relationship Id="rId12" Type="http://schemas.openxmlformats.org/officeDocument/2006/relationships/theme" Target="../theme/theme24.xml"/><Relationship Id="rId2" Type="http://schemas.openxmlformats.org/officeDocument/2006/relationships/slideLayout" Target="../slideLayouts/slideLayout255.xml"/><Relationship Id="rId1" Type="http://schemas.openxmlformats.org/officeDocument/2006/relationships/slideLayout" Target="../slideLayouts/slideLayout254.xml"/><Relationship Id="rId6" Type="http://schemas.openxmlformats.org/officeDocument/2006/relationships/slideLayout" Target="../slideLayouts/slideLayout259.xml"/><Relationship Id="rId11" Type="http://schemas.openxmlformats.org/officeDocument/2006/relationships/slideLayout" Target="../slideLayouts/slideLayout264.xml"/><Relationship Id="rId5" Type="http://schemas.openxmlformats.org/officeDocument/2006/relationships/slideLayout" Target="../slideLayouts/slideLayout258.xml"/><Relationship Id="rId10" Type="http://schemas.openxmlformats.org/officeDocument/2006/relationships/slideLayout" Target="../slideLayouts/slideLayout263.xml"/><Relationship Id="rId4" Type="http://schemas.openxmlformats.org/officeDocument/2006/relationships/slideLayout" Target="../slideLayouts/slideLayout257.xml"/><Relationship Id="rId9" Type="http://schemas.openxmlformats.org/officeDocument/2006/relationships/slideLayout" Target="../slideLayouts/slideLayout262.xml"/></Relationships>
</file>

<file path=ppt/slideMasters/_rels/slideMaster2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2.xml"/><Relationship Id="rId3" Type="http://schemas.openxmlformats.org/officeDocument/2006/relationships/slideLayout" Target="../slideLayouts/slideLayout267.xml"/><Relationship Id="rId7" Type="http://schemas.openxmlformats.org/officeDocument/2006/relationships/slideLayout" Target="../slideLayouts/slideLayout271.xml"/><Relationship Id="rId12" Type="http://schemas.openxmlformats.org/officeDocument/2006/relationships/theme" Target="../theme/theme25.xml"/><Relationship Id="rId2" Type="http://schemas.openxmlformats.org/officeDocument/2006/relationships/slideLayout" Target="../slideLayouts/slideLayout266.xml"/><Relationship Id="rId1" Type="http://schemas.openxmlformats.org/officeDocument/2006/relationships/slideLayout" Target="../slideLayouts/slideLayout265.xml"/><Relationship Id="rId6" Type="http://schemas.openxmlformats.org/officeDocument/2006/relationships/slideLayout" Target="../slideLayouts/slideLayout270.xml"/><Relationship Id="rId11" Type="http://schemas.openxmlformats.org/officeDocument/2006/relationships/slideLayout" Target="../slideLayouts/slideLayout275.xml"/><Relationship Id="rId5" Type="http://schemas.openxmlformats.org/officeDocument/2006/relationships/slideLayout" Target="../slideLayouts/slideLayout269.xml"/><Relationship Id="rId10" Type="http://schemas.openxmlformats.org/officeDocument/2006/relationships/slideLayout" Target="../slideLayouts/slideLayout274.xml"/><Relationship Id="rId4" Type="http://schemas.openxmlformats.org/officeDocument/2006/relationships/slideLayout" Target="../slideLayouts/slideLayout268.xml"/><Relationship Id="rId9" Type="http://schemas.openxmlformats.org/officeDocument/2006/relationships/slideLayout" Target="../slideLayouts/slideLayout273.xml"/></Relationships>
</file>

<file path=ppt/slideMasters/_rels/slideMaster2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3.xml"/><Relationship Id="rId3" Type="http://schemas.openxmlformats.org/officeDocument/2006/relationships/slideLayout" Target="../slideLayouts/slideLayout278.xml"/><Relationship Id="rId7" Type="http://schemas.openxmlformats.org/officeDocument/2006/relationships/slideLayout" Target="../slideLayouts/slideLayout282.xml"/><Relationship Id="rId12" Type="http://schemas.openxmlformats.org/officeDocument/2006/relationships/theme" Target="../theme/theme26.xml"/><Relationship Id="rId2" Type="http://schemas.openxmlformats.org/officeDocument/2006/relationships/slideLayout" Target="../slideLayouts/slideLayout277.xml"/><Relationship Id="rId1" Type="http://schemas.openxmlformats.org/officeDocument/2006/relationships/slideLayout" Target="../slideLayouts/slideLayout276.xml"/><Relationship Id="rId6" Type="http://schemas.openxmlformats.org/officeDocument/2006/relationships/slideLayout" Target="../slideLayouts/slideLayout281.xml"/><Relationship Id="rId11" Type="http://schemas.openxmlformats.org/officeDocument/2006/relationships/slideLayout" Target="../slideLayouts/slideLayout286.xml"/><Relationship Id="rId5" Type="http://schemas.openxmlformats.org/officeDocument/2006/relationships/slideLayout" Target="../slideLayouts/slideLayout280.xml"/><Relationship Id="rId10" Type="http://schemas.openxmlformats.org/officeDocument/2006/relationships/slideLayout" Target="../slideLayouts/slideLayout285.xml"/><Relationship Id="rId4" Type="http://schemas.openxmlformats.org/officeDocument/2006/relationships/slideLayout" Target="../slideLayouts/slideLayout279.xml"/><Relationship Id="rId9" Type="http://schemas.openxmlformats.org/officeDocument/2006/relationships/slideLayout" Target="../slideLayouts/slideLayout284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.xml"/><Relationship Id="rId3" Type="http://schemas.openxmlformats.org/officeDocument/2006/relationships/slideLayout" Target="../slideLayouts/slideLayout69.xml"/><Relationship Id="rId7" Type="http://schemas.openxmlformats.org/officeDocument/2006/relationships/slideLayout" Target="../slideLayouts/slideLayout73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8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76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5.xml"/><Relationship Id="rId3" Type="http://schemas.openxmlformats.org/officeDocument/2006/relationships/slideLayout" Target="../slideLayouts/slideLayout80.xml"/><Relationship Id="rId7" Type="http://schemas.openxmlformats.org/officeDocument/2006/relationships/slideLayout" Target="../slideLayouts/slideLayout84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79.xml"/><Relationship Id="rId1" Type="http://schemas.openxmlformats.org/officeDocument/2006/relationships/slideLayout" Target="../slideLayouts/slideLayout78.xml"/><Relationship Id="rId6" Type="http://schemas.openxmlformats.org/officeDocument/2006/relationships/slideLayout" Target="../slideLayouts/slideLayout83.xml"/><Relationship Id="rId11" Type="http://schemas.openxmlformats.org/officeDocument/2006/relationships/slideLayout" Target="../slideLayouts/slideLayout88.xml"/><Relationship Id="rId5" Type="http://schemas.openxmlformats.org/officeDocument/2006/relationships/slideLayout" Target="../slideLayouts/slideLayout82.xml"/><Relationship Id="rId10" Type="http://schemas.openxmlformats.org/officeDocument/2006/relationships/slideLayout" Target="../slideLayouts/slideLayout87.xml"/><Relationship Id="rId4" Type="http://schemas.openxmlformats.org/officeDocument/2006/relationships/slideLayout" Target="../slideLayouts/slideLayout81.xml"/><Relationship Id="rId9" Type="http://schemas.openxmlformats.org/officeDocument/2006/relationships/slideLayout" Target="../slideLayouts/slideLayout86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6.xml"/><Relationship Id="rId13" Type="http://schemas.openxmlformats.org/officeDocument/2006/relationships/image" Target="../media/image8.png"/><Relationship Id="rId3" Type="http://schemas.openxmlformats.org/officeDocument/2006/relationships/slideLayout" Target="../slideLayouts/slideLayout91.xml"/><Relationship Id="rId7" Type="http://schemas.openxmlformats.org/officeDocument/2006/relationships/slideLayout" Target="../slideLayouts/slideLayout95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90.xml"/><Relationship Id="rId1" Type="http://schemas.openxmlformats.org/officeDocument/2006/relationships/slideLayout" Target="../slideLayouts/slideLayout89.xml"/><Relationship Id="rId6" Type="http://schemas.openxmlformats.org/officeDocument/2006/relationships/slideLayout" Target="../slideLayouts/slideLayout94.xml"/><Relationship Id="rId11" Type="http://schemas.openxmlformats.org/officeDocument/2006/relationships/slideLayout" Target="../slideLayouts/slideLayout99.xml"/><Relationship Id="rId5" Type="http://schemas.openxmlformats.org/officeDocument/2006/relationships/slideLayout" Target="../slideLayouts/slideLayout93.xml"/><Relationship Id="rId10" Type="http://schemas.openxmlformats.org/officeDocument/2006/relationships/slideLayout" Target="../slideLayouts/slideLayout98.xml"/><Relationship Id="rId4" Type="http://schemas.openxmlformats.org/officeDocument/2006/relationships/slideLayout" Target="../slideLayouts/slideLayout92.xml"/><Relationship Id="rId9" Type="http://schemas.openxmlformats.org/officeDocument/2006/relationships/slideLayout" Target="../slideLayouts/slideLayout9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B71B6E-28F9-457C-8A75-E7E69BB50F30}" type="datetimeFigureOut">
              <a:rPr lang="en-IN" smtClean="0"/>
              <a:t>29-12-2021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F7F5F3-0ABF-4FCB-8769-02BD0372785F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407526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83000">
                <a:schemeClr val="bg1">
                  <a:alpha val="11000"/>
                </a:schemeClr>
              </a:gs>
              <a:gs pos="100000">
                <a:schemeClr val="bg2">
                  <a:lumMod val="75000"/>
                  <a:alpha val="23000"/>
                </a:schemeClr>
              </a:gs>
            </a:gsLst>
            <a:path path="rect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8490" y="570156"/>
            <a:ext cx="7756263" cy="1054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9247" y="2248347"/>
            <a:ext cx="7745505" cy="38778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60378" y="616144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38B71B6E-28F9-457C-8A75-E7E69BB50F30}" type="datetimeFigureOut">
              <a:rPr lang="en-IN" smtClean="0"/>
              <a:t>29-12-2021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16144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639264" y="616144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6F7F5F3-0ABF-4FCB-8769-02BD0372785F}" type="slidenum">
              <a:rPr lang="en-IN" smtClean="0"/>
              <a:t>‹#›</a:t>
            </a:fld>
            <a:endParaRPr lang="en-IN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25" r:id="rId1"/>
    <p:sldLayoutId id="2147483926" r:id="rId2"/>
    <p:sldLayoutId id="2147483927" r:id="rId3"/>
    <p:sldLayoutId id="2147483928" r:id="rId4"/>
    <p:sldLayoutId id="2147483929" r:id="rId5"/>
    <p:sldLayoutId id="2147483930" r:id="rId6"/>
    <p:sldLayoutId id="2147483931" r:id="rId7"/>
    <p:sldLayoutId id="2147483932" r:id="rId8"/>
    <p:sldLayoutId id="2147483933" r:id="rId9"/>
    <p:sldLayoutId id="2147483934" r:id="rId10"/>
    <p:sldLayoutId id="2147483935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540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65760" indent="-365760" algn="l" defTabSz="914400" rtl="0" eaLnBrk="1" latinLnBrk="0" hangingPunct="1">
        <a:spcBef>
          <a:spcPct val="20000"/>
        </a:spcBef>
        <a:buClr>
          <a:schemeClr val="accent1"/>
        </a:buClr>
        <a:buFont typeface="Wingdings" pitchFamily="2" charset="2"/>
        <a:buChar char="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777240" indent="-365760" algn="l" defTabSz="914400" rtl="0" eaLnBrk="1" latinLnBrk="0" hangingPunct="1">
        <a:spcBef>
          <a:spcPct val="20000"/>
        </a:spcBef>
        <a:buClr>
          <a:schemeClr val="accent1"/>
        </a:buClr>
        <a:buFont typeface="Wingdings" pitchFamily="2" charset="2"/>
        <a:buChar char=""/>
        <a:defRPr sz="22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143000" indent="-365760" algn="l" defTabSz="914400" rtl="0" eaLnBrk="1" latinLnBrk="0" hangingPunct="1">
        <a:spcBef>
          <a:spcPct val="20000"/>
        </a:spcBef>
        <a:buClr>
          <a:schemeClr val="accent1"/>
        </a:buClr>
        <a:buFont typeface="Wingdings" pitchFamily="2" charset="2"/>
        <a:buChar char=""/>
        <a:defRPr sz="20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508760" indent="-320040" algn="l" defTabSz="914400" rtl="0" eaLnBrk="1" latinLnBrk="0" hangingPunct="1">
        <a:spcBef>
          <a:spcPct val="20000"/>
        </a:spcBef>
        <a:buClr>
          <a:schemeClr val="accent1"/>
        </a:buClr>
        <a:buFont typeface="Wingdings" pitchFamily="2" charset="2"/>
        <a:buChar char="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828800" indent="-320040" algn="l" defTabSz="914400" rtl="0" eaLnBrk="1" latinLnBrk="0" hangingPunct="1">
        <a:spcBef>
          <a:spcPct val="20000"/>
        </a:spcBef>
        <a:buClr>
          <a:schemeClr val="accent1"/>
        </a:buClr>
        <a:buFont typeface="Wingdings" pitchFamily="2" charset="2"/>
        <a:buChar char="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148840" indent="-274320" algn="l" defTabSz="914400" rtl="0" eaLnBrk="1" latinLnBrk="0" hangingPunct="1">
        <a:spcBef>
          <a:spcPts val="400"/>
        </a:spcBef>
        <a:buClr>
          <a:schemeClr val="accent1"/>
        </a:buClr>
        <a:buFont typeface="Wingdings" pitchFamily="2" charset="2"/>
        <a:buChar char="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468880" indent="-274320" algn="l" defTabSz="914400" rtl="0" eaLnBrk="1" latinLnBrk="0" hangingPunct="1">
        <a:spcBef>
          <a:spcPts val="400"/>
        </a:spcBef>
        <a:buClr>
          <a:schemeClr val="accent1"/>
        </a:buClr>
        <a:buFont typeface="Wingdings" pitchFamily="2" charset="2"/>
        <a:buChar char="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788920" indent="-274320" algn="l" defTabSz="914400" rtl="0" eaLnBrk="1" latinLnBrk="0" hangingPunct="1">
        <a:spcBef>
          <a:spcPts val="400"/>
        </a:spcBef>
        <a:buClr>
          <a:schemeClr val="accent1"/>
        </a:buClr>
        <a:buFont typeface="Wingdings" pitchFamily="2" charset="2"/>
        <a:buChar char="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108960" indent="-274320" algn="l" defTabSz="914400" rtl="0" eaLnBrk="1" latinLnBrk="0" hangingPunct="1">
        <a:spcBef>
          <a:spcPts val="400"/>
        </a:spcBef>
        <a:buClr>
          <a:schemeClr val="accent1"/>
        </a:buClr>
        <a:buFont typeface="Wingdings" pitchFamily="2" charset="2"/>
        <a:buChar char="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2000" y="4572000"/>
            <a:ext cx="6781800" cy="16002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0" y="685800"/>
            <a:ext cx="7543800" cy="38862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48400" y="620877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2">
                    <a:lumMod val="90000"/>
                    <a:lumOff val="10000"/>
                  </a:schemeClr>
                </a:solidFill>
                <a:latin typeface="+mn-lt"/>
              </a:defRPr>
            </a:lvl1pPr>
          </a:lstStyle>
          <a:p>
            <a:fld id="{38B71B6E-28F9-457C-8A75-E7E69BB50F30}" type="datetimeFigureOut">
              <a:rPr lang="en-IN" smtClean="0"/>
              <a:t>29-12-2021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61999" y="6208776"/>
            <a:ext cx="487386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>
                <a:solidFill>
                  <a:schemeClr val="tx2">
                    <a:lumMod val="90000"/>
                    <a:lumOff val="10000"/>
                  </a:schemeClr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5687568"/>
            <a:ext cx="762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fld id="{46F7F5F3-0ABF-4FCB-8769-02BD0372785F}" type="slidenum">
              <a:rPr lang="en-IN" smtClean="0"/>
              <a:t>‹#›</a:t>
            </a:fld>
            <a:endParaRPr lang="en-IN" dirty="0"/>
          </a:p>
        </p:txBody>
      </p:sp>
      <p:sp>
        <p:nvSpPr>
          <p:cNvPr id="8" name="Rectangle 7"/>
          <p:cNvSpPr/>
          <p:nvPr/>
        </p:nvSpPr>
        <p:spPr>
          <a:xfrm>
            <a:off x="777240" y="0"/>
            <a:ext cx="7543800" cy="381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777240" y="6172200"/>
            <a:ext cx="7543800" cy="274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37" r:id="rId1"/>
    <p:sldLayoutId id="2147483938" r:id="rId2"/>
    <p:sldLayoutId id="2147483939" r:id="rId3"/>
    <p:sldLayoutId id="2147483940" r:id="rId4"/>
    <p:sldLayoutId id="2147483941" r:id="rId5"/>
    <p:sldLayoutId id="2147483942" r:id="rId6"/>
    <p:sldLayoutId id="2147483943" r:id="rId7"/>
    <p:sldLayoutId id="2147483944" r:id="rId8"/>
    <p:sldLayoutId id="2147483945" r:id="rId9"/>
    <p:sldLayoutId id="2147483946" r:id="rId10"/>
    <p:sldLayoutId id="2147483947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54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7432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594360" indent="-27432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6868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3716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164592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1901952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219456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8pPr>
      <a:lvl9pPr marL="246888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Rectangle 189"/>
          <p:cNvSpPr/>
          <p:nvPr/>
        </p:nvSpPr>
        <p:spPr>
          <a:xfrm>
            <a:off x="149352" y="137160"/>
            <a:ext cx="8869680" cy="6583680"/>
          </a:xfrm>
          <a:prstGeom prst="rect">
            <a:avLst/>
          </a:prstGeom>
          <a:noFill/>
          <a:ln w="19050" cmpd="sng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kern="1200" dirty="0">
              <a:solidFill>
                <a:prstClr val="white"/>
              </a:solidFill>
              <a:latin typeface="Tw Cen MT"/>
              <a:ea typeface="+mn-ea"/>
              <a:cs typeface="+mn-cs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1240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38B71B6E-28F9-457C-8A75-E7E69BB50F30}" type="datetimeFigureOut">
              <a:rPr lang="en-IN" smtClean="0"/>
              <a:t>29-12-2021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31123" y="6312408"/>
            <a:ext cx="34817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1240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6F7F5F3-0ABF-4FCB-8769-02BD0372785F}" type="slidenum">
              <a:rPr lang="en-IN" smtClean="0"/>
              <a:t>‹#›</a:t>
            </a:fld>
            <a:endParaRPr lang="en-IN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949" r:id="rId1"/>
    <p:sldLayoutId id="2147483950" r:id="rId2"/>
    <p:sldLayoutId id="2147483951" r:id="rId3"/>
    <p:sldLayoutId id="2147483952" r:id="rId4"/>
    <p:sldLayoutId id="2147483953" r:id="rId5"/>
    <p:sldLayoutId id="2147483954" r:id="rId6"/>
    <p:sldLayoutId id="2147483955" r:id="rId7"/>
    <p:sldLayoutId id="2147483956" r:id="rId8"/>
    <p:sldLayoutId id="2147483957" r:id="rId9"/>
    <p:sldLayoutId id="2147483958" r:id="rId10"/>
    <p:sldLayoutId id="2147483959" r:id="rId11"/>
  </p:sldLayoutIdLst>
  <p:txStyles>
    <p:titleStyle>
      <a:lvl1pPr algn="l" defTabSz="914400" rtl="0" eaLnBrk="1" latinLnBrk="0" hangingPunct="1">
        <a:spcBef>
          <a:spcPct val="0"/>
        </a:spcBef>
        <a:buNone/>
        <a:tabLst>
          <a:tab pos="3830638" algn="l"/>
        </a:tabLst>
        <a:defRPr sz="3600" b="1" kern="1200" cap="none" spc="50">
          <a:ln w="13335" cmpd="sng">
            <a:solidFill>
              <a:schemeClr val="accent1">
                <a:lumMod val="50000"/>
              </a:schemeClr>
            </a:solidFill>
            <a:prstDash val="solid"/>
          </a:ln>
          <a:solidFill>
            <a:schemeClr val="accent6">
              <a:tint val="1000"/>
            </a:schemeClr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Font typeface="Arial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548640" indent="-18288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88720" indent="-22860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2860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1691640" indent="-182880" algn="l" defTabSz="914400" rtl="0" eaLnBrk="1" latinLnBrk="0" hangingPunct="1">
        <a:spcBef>
          <a:spcPct val="20000"/>
        </a:spcBef>
        <a:buClr>
          <a:schemeClr val="accent5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defTabSz="914400" rtl="0" eaLnBrk="1" latinLnBrk="0" hangingPunct="1">
        <a:spcBef>
          <a:spcPct val="20000"/>
        </a:spcBef>
        <a:buClr>
          <a:schemeClr val="accent6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48840" indent="-18288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77440" indent="-182880" algn="l" defTabSz="914400" rtl="0" eaLnBrk="1" latinLnBrk="0" hangingPunct="1">
        <a:spcBef>
          <a:spcPct val="20000"/>
        </a:spcBef>
        <a:buClr>
          <a:schemeClr val="accent6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B71B6E-28F9-457C-8A75-E7E69BB50F30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29-12-2021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F7F5F3-0ABF-4FCB-8769-02BD0372785F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25013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B71B6E-28F9-457C-8A75-E7E69BB50F30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29-12-2021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F7F5F3-0ABF-4FCB-8769-02BD0372785F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53695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3" r:id="rId1"/>
    <p:sldLayoutId id="2147483974" r:id="rId2"/>
    <p:sldLayoutId id="2147483975" r:id="rId3"/>
    <p:sldLayoutId id="2147483976" r:id="rId4"/>
    <p:sldLayoutId id="2147483977" r:id="rId5"/>
    <p:sldLayoutId id="2147483978" r:id="rId6"/>
    <p:sldLayoutId id="2147483979" r:id="rId7"/>
    <p:sldLayoutId id="2147483980" r:id="rId8"/>
    <p:sldLayoutId id="2147483981" r:id="rId9"/>
    <p:sldLayoutId id="2147483982" r:id="rId10"/>
    <p:sldLayoutId id="214748398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e 6"/>
          <p:cNvSpPr/>
          <p:nvPr/>
        </p:nvSpPr>
        <p:spPr>
          <a:xfrm>
            <a:off x="-815925" y="-815922"/>
            <a:ext cx="1638887" cy="1638887"/>
          </a:xfrm>
          <a:prstGeom prst="pie">
            <a:avLst>
              <a:gd name="adj1" fmla="val 0"/>
              <a:gd name="adj2" fmla="val 5402120"/>
            </a:avLst>
          </a:prstGeom>
          <a:solidFill>
            <a:schemeClr val="bg2">
              <a:tint val="18000"/>
              <a:satMod val="220000"/>
              <a:alpha val="33000"/>
            </a:schemeClr>
          </a:solidFill>
          <a:ln w="3175" cap="rnd" cmpd="sng" algn="ctr">
            <a:solidFill>
              <a:schemeClr val="bg2">
                <a:shade val="70000"/>
                <a:satMod val="200000"/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168819" y="21104"/>
            <a:ext cx="1702191" cy="1702191"/>
          </a:xfrm>
          <a:prstGeom prst="ellipse">
            <a:avLst/>
          </a:prstGeom>
          <a:noFill/>
          <a:ln w="27305" cap="rnd" cmpd="sng" algn="ctr">
            <a:solidFill>
              <a:schemeClr val="bg2">
                <a:tint val="45000"/>
                <a:satMod val="325000"/>
                <a:alpha val="100000"/>
              </a:schemeClr>
            </a:solidFill>
            <a:prstDash val="solid"/>
          </a:ln>
          <a:effectLst>
            <a:outerShdw blurRad="25400" dist="25400" dir="5400000" algn="tl" rotWithShape="0">
              <a:schemeClr val="bg2">
                <a:shade val="50000"/>
                <a:satMod val="150000"/>
                <a:alpha val="8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1" name="Donut 10"/>
          <p:cNvSpPr/>
          <p:nvPr/>
        </p:nvSpPr>
        <p:spPr>
          <a:xfrm rot="2315675">
            <a:off x="182883" y="1055079"/>
            <a:ext cx="1125717" cy="1102624"/>
          </a:xfrm>
          <a:prstGeom prst="donut">
            <a:avLst>
              <a:gd name="adj" fmla="val 11833"/>
            </a:avLst>
          </a:prstGeom>
          <a:gradFill rotWithShape="1">
            <a:gsLst>
              <a:gs pos="0">
                <a:schemeClr val="bg2">
                  <a:tint val="10000"/>
                  <a:shade val="99000"/>
                  <a:satMod val="355000"/>
                  <a:alpha val="70000"/>
                </a:schemeClr>
              </a:gs>
              <a:gs pos="70000">
                <a:schemeClr val="bg2">
                  <a:tint val="6000"/>
                  <a:shade val="100000"/>
                  <a:satMod val="400000"/>
                  <a:alpha val="55000"/>
                </a:schemeClr>
              </a:gs>
              <a:gs pos="100000">
                <a:schemeClr val="bg2">
                  <a:tint val="100000"/>
                  <a:shade val="75000"/>
                  <a:satMod val="370000"/>
                  <a:alpha val="60000"/>
                </a:schemeClr>
              </a:gs>
            </a:gsLst>
            <a:path path="circle">
              <a:fillToRect l="-407500" t="-50000" r="507500" b="150000"/>
            </a:path>
          </a:gradFill>
          <a:ln w="7350" cap="rnd" cmpd="sng" algn="ctr">
            <a:solidFill>
              <a:schemeClr val="bg2">
                <a:shade val="60000"/>
                <a:satMod val="220000"/>
                <a:alpha val="100000"/>
              </a:schemeClr>
            </a:solidFill>
            <a:prstDash val="solid"/>
          </a:ln>
          <a:effectLst>
            <a:outerShdw blurRad="12700" dist="15000" dir="4500000" algn="tl" rotWithShape="0">
              <a:schemeClr val="bg2">
                <a:shade val="10000"/>
                <a:satMod val="200000"/>
                <a:alpha val="3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012875" y="-54"/>
            <a:ext cx="8131127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Title Placeholder 4"/>
          <p:cNvSpPr>
            <a:spLocks noGrp="1"/>
          </p:cNvSpPr>
          <p:nvPr>
            <p:ph type="title"/>
          </p:nvPr>
        </p:nvSpPr>
        <p:spPr>
          <a:xfrm>
            <a:off x="1435608" y="274638"/>
            <a:ext cx="7498080" cy="114300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>
          <a:xfrm>
            <a:off x="1435608" y="1447800"/>
            <a:ext cx="7498080" cy="48006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24" name="Date Placeholder 23"/>
          <p:cNvSpPr>
            <a:spLocks noGrp="1"/>
          </p:cNvSpPr>
          <p:nvPr>
            <p:ph type="dt" sz="half" idx="2"/>
          </p:nvPr>
        </p:nvSpPr>
        <p:spPr>
          <a:xfrm>
            <a:off x="3581400" y="6305550"/>
            <a:ext cx="2133600" cy="476250"/>
          </a:xfrm>
          <a:prstGeom prst="rect">
            <a:avLst/>
          </a:prstGeom>
        </p:spPr>
        <p:txBody>
          <a:bodyPr anchor="b"/>
          <a:lstStyle>
            <a:lvl1pPr algn="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</a:defRPr>
            </a:lvl1pPr>
            <a:extLst/>
          </a:lstStyle>
          <a:p>
            <a:fld id="{38B71B6E-28F9-457C-8A75-E7E69BB50F30}" type="datetimeFigureOut">
              <a:rPr lang="en-IN" smtClean="0">
                <a:solidFill>
                  <a:srgbClr val="E7DEC9">
                    <a:shade val="50000"/>
                    <a:satMod val="200000"/>
                  </a:srgbClr>
                </a:solidFill>
              </a:rPr>
              <a:pPr/>
              <a:t>29-12-2021</a:t>
            </a:fld>
            <a:endParaRPr lang="en-IN" dirty="0">
              <a:solidFill>
                <a:srgbClr val="E7DEC9">
                  <a:shade val="50000"/>
                  <a:satMod val="200000"/>
                </a:srgbClr>
              </a:solidFill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5715000" y="6305550"/>
            <a:ext cx="2895600" cy="476250"/>
          </a:xfrm>
          <a:prstGeom prst="rect">
            <a:avLst/>
          </a:prstGeom>
        </p:spPr>
        <p:txBody>
          <a:bodyPr anchor="b"/>
          <a:lstStyle>
            <a:lvl1pPr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endParaRPr lang="en-IN" dirty="0">
              <a:solidFill>
                <a:srgbClr val="E7DEC9">
                  <a:shade val="50000"/>
                  <a:satMod val="200000"/>
                </a:srgbClr>
              </a:solidFill>
            </a:endParaRPr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4"/>
          </p:nvPr>
        </p:nvSpPr>
        <p:spPr>
          <a:xfrm>
            <a:off x="8613648" y="6305550"/>
            <a:ext cx="457200" cy="476250"/>
          </a:xfrm>
          <a:prstGeom prst="rect">
            <a:avLst/>
          </a:prstGeom>
        </p:spPr>
        <p:txBody>
          <a:bodyPr anchor="b"/>
          <a:lstStyle>
            <a:lvl1pPr algn="ct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fld id="{46F7F5F3-0ABF-4FCB-8769-02BD0372785F}" type="slidenum">
              <a:rPr lang="en-IN" smtClean="0">
                <a:solidFill>
                  <a:srgbClr val="E7DEC9">
                    <a:shade val="50000"/>
                    <a:satMod val="200000"/>
                  </a:srgbClr>
                </a:solidFill>
              </a:rPr>
              <a:pPr/>
              <a:t>‹#›</a:t>
            </a:fld>
            <a:endParaRPr lang="en-IN" dirty="0">
              <a:solidFill>
                <a:srgbClr val="E7DEC9">
                  <a:shade val="50000"/>
                  <a:satMod val="200000"/>
                </a:srgbClr>
              </a:solidFill>
            </a:endParaRPr>
          </a:p>
        </p:txBody>
      </p:sp>
      <p:sp>
        <p:nvSpPr>
          <p:cNvPr id="15" name="Rectangle 14"/>
          <p:cNvSpPr/>
          <p:nvPr/>
        </p:nvSpPr>
        <p:spPr bwMode="invGray">
          <a:xfrm>
            <a:off x="1014984" y="-54"/>
            <a:ext cx="73152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30805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5" r:id="rId1"/>
    <p:sldLayoutId id="2147483986" r:id="rId2"/>
    <p:sldLayoutId id="2147483987" r:id="rId3"/>
    <p:sldLayoutId id="2147483988" r:id="rId4"/>
    <p:sldLayoutId id="2147483989" r:id="rId5"/>
    <p:sldLayoutId id="2147483990" r:id="rId6"/>
    <p:sldLayoutId id="2147483991" r:id="rId7"/>
    <p:sldLayoutId id="2147483992" r:id="rId8"/>
    <p:sldLayoutId id="2147483993" r:id="rId9"/>
    <p:sldLayoutId id="2147483994" r:id="rId10"/>
    <p:sldLayoutId id="2147483995" r:id="rId11"/>
  </p:sldLayoutIdLst>
  <p:txStyles>
    <p:titleStyle>
      <a:lvl1pPr algn="l" rtl="0" eaLnBrk="1" latinLnBrk="0" hangingPunct="1">
        <a:spcBef>
          <a:spcPct val="0"/>
        </a:spcBef>
        <a:buNone/>
        <a:defRPr kumimoji="0" sz="4300" kern="1200">
          <a:solidFill>
            <a:schemeClr val="tx2">
              <a:satMod val="130000"/>
            </a:schemeClr>
          </a:solidFill>
          <a:effectLst>
            <a:outerShdw blurRad="50000" dist="30000" dir="5400000" algn="tl" rotWithShape="0">
              <a:srgbClr val="000000">
                <a:alpha val="30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83464" algn="l" rtl="0" eaLnBrk="1" latinLnBrk="0" hangingPunct="1">
        <a:lnSpc>
          <a:spcPct val="100000"/>
        </a:lnSpc>
        <a:spcBef>
          <a:spcPts val="600"/>
        </a:spcBef>
        <a:buClr>
          <a:schemeClr val="accent1"/>
        </a:buClr>
        <a:buSzPct val="80000"/>
        <a:buFont typeface="Wingdings 2"/>
        <a:buChar char="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37744" algn="l" rtl="0" eaLnBrk="1" latinLnBrk="0" hangingPunct="1">
        <a:lnSpc>
          <a:spcPct val="100000"/>
        </a:lnSpc>
        <a:spcBef>
          <a:spcPts val="550"/>
        </a:spcBef>
        <a:buClr>
          <a:schemeClr val="accent1"/>
        </a:buClr>
        <a:buFont typeface="Verdana"/>
        <a:buChar char="◦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886968" indent="-228600" algn="l" rtl="0" eaLnBrk="1" latinLnBrk="0" hangingPunct="1">
        <a:lnSpc>
          <a:spcPct val="100000"/>
        </a:lnSpc>
        <a:spcBef>
          <a:spcPct val="20000"/>
        </a:spcBef>
        <a:buClr>
          <a:schemeClr val="accent2"/>
        </a:buClr>
        <a:buFont typeface="Wingdings 2"/>
        <a:buChar char="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173736" algn="l" rtl="0" eaLnBrk="1" latinLnBrk="0" hangingPunct="1">
        <a:lnSpc>
          <a:spcPct val="100000"/>
        </a:lnSpc>
        <a:spcBef>
          <a:spcPct val="20000"/>
        </a:spcBef>
        <a:buClr>
          <a:schemeClr val="accent3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298448" indent="-182880" algn="l" rtl="0" eaLnBrk="1" latinLnBrk="0" hangingPunct="1">
        <a:lnSpc>
          <a:spcPct val="100000"/>
        </a:lnSpc>
        <a:spcBef>
          <a:spcPct val="20000"/>
        </a:spcBef>
        <a:buClr>
          <a:schemeClr val="accent4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508760" indent="-182880" algn="l" rtl="0" eaLnBrk="1" latinLnBrk="0" hangingPunct="1">
        <a:lnSpc>
          <a:spcPct val="100000"/>
        </a:lnSpc>
        <a:spcBef>
          <a:spcPct val="20000"/>
        </a:spcBef>
        <a:buClr>
          <a:schemeClr val="accent5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71907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213055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2000" y="4572000"/>
            <a:ext cx="6781800" cy="16002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0" y="685800"/>
            <a:ext cx="7543800" cy="38862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48400" y="620877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2">
                    <a:lumMod val="90000"/>
                    <a:lumOff val="10000"/>
                  </a:schemeClr>
                </a:solidFill>
                <a:latin typeface="+mn-lt"/>
              </a:defRPr>
            </a:lvl1pPr>
          </a:lstStyle>
          <a:p>
            <a:fld id="{38B71B6E-28F9-457C-8A75-E7E69BB50F30}" type="datetimeFigureOut">
              <a:rPr lang="en-IN" smtClean="0">
                <a:solidFill>
                  <a:srgbClr val="303030">
                    <a:lumMod val="90000"/>
                    <a:lumOff val="10000"/>
                  </a:srgbClr>
                </a:solidFill>
              </a:rPr>
              <a:pPr/>
              <a:t>29-12-2021</a:t>
            </a:fld>
            <a:endParaRPr lang="en-IN" dirty="0">
              <a:solidFill>
                <a:srgbClr val="303030">
                  <a:lumMod val="90000"/>
                  <a:lumOff val="1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61999" y="6208776"/>
            <a:ext cx="487386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>
                <a:solidFill>
                  <a:schemeClr val="tx2">
                    <a:lumMod val="90000"/>
                    <a:lumOff val="10000"/>
                  </a:schemeClr>
                </a:solidFill>
              </a:defRPr>
            </a:lvl1pPr>
          </a:lstStyle>
          <a:p>
            <a:endParaRPr lang="en-IN" dirty="0">
              <a:solidFill>
                <a:srgbClr val="303030">
                  <a:lumMod val="90000"/>
                  <a:lumOff val="1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5687568"/>
            <a:ext cx="762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fld id="{46F7F5F3-0ABF-4FCB-8769-02BD0372785F}" type="slidenum">
              <a:rPr lang="en-IN" smtClean="0">
                <a:solidFill>
                  <a:prstClr val="black">
                    <a:lumMod val="85000"/>
                    <a:lumOff val="15000"/>
                  </a:prstClr>
                </a:solidFill>
              </a:rPr>
              <a:pPr/>
              <a:t>‹#›</a:t>
            </a:fld>
            <a:endParaRPr lang="en-IN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77240" y="0"/>
            <a:ext cx="7543800" cy="381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77240" y="6172200"/>
            <a:ext cx="7543800" cy="274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11156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97" r:id="rId1"/>
    <p:sldLayoutId id="2147483998" r:id="rId2"/>
    <p:sldLayoutId id="2147483999" r:id="rId3"/>
    <p:sldLayoutId id="2147484000" r:id="rId4"/>
    <p:sldLayoutId id="2147484001" r:id="rId5"/>
    <p:sldLayoutId id="2147484002" r:id="rId6"/>
    <p:sldLayoutId id="2147484003" r:id="rId7"/>
    <p:sldLayoutId id="2147484004" r:id="rId8"/>
    <p:sldLayoutId id="2147484005" r:id="rId9"/>
    <p:sldLayoutId id="2147484006" r:id="rId10"/>
    <p:sldLayoutId id="2147484007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54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7432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594360" indent="-27432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6868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3716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164592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1901952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219456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8pPr>
      <a:lvl9pPr marL="246888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2000" y="4572000"/>
            <a:ext cx="6781800" cy="16002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0" y="685800"/>
            <a:ext cx="7543800" cy="38862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48400" y="620877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2">
                    <a:lumMod val="90000"/>
                    <a:lumOff val="10000"/>
                  </a:schemeClr>
                </a:solidFill>
                <a:latin typeface="+mn-lt"/>
              </a:defRPr>
            </a:lvl1pPr>
          </a:lstStyle>
          <a:p>
            <a:fld id="{38B71B6E-28F9-457C-8A75-E7E69BB50F30}" type="datetimeFigureOut">
              <a:rPr lang="en-IN" smtClean="0">
                <a:solidFill>
                  <a:srgbClr val="303030">
                    <a:lumMod val="90000"/>
                    <a:lumOff val="10000"/>
                  </a:srgbClr>
                </a:solidFill>
              </a:rPr>
              <a:pPr/>
              <a:t>29-12-2021</a:t>
            </a:fld>
            <a:endParaRPr lang="en-IN" dirty="0">
              <a:solidFill>
                <a:srgbClr val="303030">
                  <a:lumMod val="90000"/>
                  <a:lumOff val="1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61999" y="6208776"/>
            <a:ext cx="487386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>
                <a:solidFill>
                  <a:schemeClr val="tx2">
                    <a:lumMod val="90000"/>
                    <a:lumOff val="10000"/>
                  </a:schemeClr>
                </a:solidFill>
              </a:defRPr>
            </a:lvl1pPr>
          </a:lstStyle>
          <a:p>
            <a:endParaRPr lang="en-IN" dirty="0">
              <a:solidFill>
                <a:srgbClr val="303030">
                  <a:lumMod val="90000"/>
                  <a:lumOff val="1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5687568"/>
            <a:ext cx="762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fld id="{46F7F5F3-0ABF-4FCB-8769-02BD0372785F}" type="slidenum">
              <a:rPr lang="en-IN" smtClean="0">
                <a:solidFill>
                  <a:prstClr val="black">
                    <a:lumMod val="85000"/>
                    <a:lumOff val="15000"/>
                  </a:prstClr>
                </a:solidFill>
              </a:rPr>
              <a:pPr/>
              <a:t>‹#›</a:t>
            </a:fld>
            <a:endParaRPr lang="en-IN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77240" y="0"/>
            <a:ext cx="7543800" cy="381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77240" y="6172200"/>
            <a:ext cx="7543800" cy="274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7388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9" r:id="rId1"/>
    <p:sldLayoutId id="2147484010" r:id="rId2"/>
    <p:sldLayoutId id="2147484011" r:id="rId3"/>
    <p:sldLayoutId id="2147484012" r:id="rId4"/>
    <p:sldLayoutId id="2147484013" r:id="rId5"/>
    <p:sldLayoutId id="2147484014" r:id="rId6"/>
    <p:sldLayoutId id="2147484015" r:id="rId7"/>
    <p:sldLayoutId id="2147484016" r:id="rId8"/>
    <p:sldLayoutId id="2147484017" r:id="rId9"/>
    <p:sldLayoutId id="2147484018" r:id="rId10"/>
    <p:sldLayoutId id="2147484019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54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7432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594360" indent="-27432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6868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3716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164592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1901952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219456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8pPr>
      <a:lvl9pPr marL="246888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2000" y="4572000"/>
            <a:ext cx="6781800" cy="16002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0" y="685800"/>
            <a:ext cx="7543800" cy="38862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48400" y="620877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2">
                    <a:lumMod val="90000"/>
                    <a:lumOff val="10000"/>
                  </a:schemeClr>
                </a:solidFill>
                <a:latin typeface="+mn-lt"/>
              </a:defRPr>
            </a:lvl1pPr>
          </a:lstStyle>
          <a:p>
            <a:fld id="{38B71B6E-28F9-457C-8A75-E7E69BB50F30}" type="datetimeFigureOut">
              <a:rPr lang="en-IN" smtClean="0">
                <a:solidFill>
                  <a:srgbClr val="303030">
                    <a:lumMod val="90000"/>
                    <a:lumOff val="10000"/>
                  </a:srgbClr>
                </a:solidFill>
              </a:rPr>
              <a:pPr/>
              <a:t>29-12-2021</a:t>
            </a:fld>
            <a:endParaRPr lang="en-IN" dirty="0">
              <a:solidFill>
                <a:srgbClr val="303030">
                  <a:lumMod val="90000"/>
                  <a:lumOff val="1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61999" y="6208776"/>
            <a:ext cx="487386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>
                <a:solidFill>
                  <a:schemeClr val="tx2">
                    <a:lumMod val="90000"/>
                    <a:lumOff val="10000"/>
                  </a:schemeClr>
                </a:solidFill>
              </a:defRPr>
            </a:lvl1pPr>
          </a:lstStyle>
          <a:p>
            <a:endParaRPr lang="en-IN" dirty="0">
              <a:solidFill>
                <a:srgbClr val="303030">
                  <a:lumMod val="90000"/>
                  <a:lumOff val="1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5687568"/>
            <a:ext cx="762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fld id="{46F7F5F3-0ABF-4FCB-8769-02BD0372785F}" type="slidenum">
              <a:rPr lang="en-IN" smtClean="0">
                <a:solidFill>
                  <a:prstClr val="black">
                    <a:lumMod val="85000"/>
                    <a:lumOff val="15000"/>
                  </a:prstClr>
                </a:solidFill>
              </a:rPr>
              <a:pPr/>
              <a:t>‹#›</a:t>
            </a:fld>
            <a:endParaRPr lang="en-IN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77240" y="0"/>
            <a:ext cx="7543800" cy="381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77240" y="6172200"/>
            <a:ext cx="7543800" cy="274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78828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21" r:id="rId1"/>
    <p:sldLayoutId id="2147484022" r:id="rId2"/>
    <p:sldLayoutId id="2147484023" r:id="rId3"/>
    <p:sldLayoutId id="2147484024" r:id="rId4"/>
    <p:sldLayoutId id="2147484025" r:id="rId5"/>
    <p:sldLayoutId id="2147484026" r:id="rId6"/>
    <p:sldLayoutId id="2147484027" r:id="rId7"/>
    <p:sldLayoutId id="2147484028" r:id="rId8"/>
    <p:sldLayoutId id="2147484029" r:id="rId9"/>
    <p:sldLayoutId id="2147484030" r:id="rId10"/>
    <p:sldLayoutId id="2147484031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54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7432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594360" indent="-27432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6868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3716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164592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1901952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219456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8pPr>
      <a:lvl9pPr marL="246888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>
          <a:xfrm>
            <a:off x="457200" y="1447800"/>
            <a:ext cx="8229600" cy="46783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24" name="Date Placeholder 23"/>
          <p:cNvSpPr>
            <a:spLocks noGrp="1"/>
          </p:cNvSpPr>
          <p:nvPr>
            <p:ph type="dt" sz="half" idx="2"/>
          </p:nvPr>
        </p:nvSpPr>
        <p:spPr>
          <a:xfrm>
            <a:off x="5791200" y="6203667"/>
            <a:ext cx="2590800" cy="384048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fld id="{38B71B6E-28F9-457C-8A75-E7E69BB50F30}" type="datetimeFigureOut">
              <a:rPr lang="en-IN" smtClean="0"/>
              <a:t>29-12-2021</a:t>
            </a:fld>
            <a:endParaRPr lang="en-IN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2133600" y="6203667"/>
            <a:ext cx="3581400" cy="384048"/>
          </a:xfrm>
          <a:prstGeom prst="rect">
            <a:avLst/>
          </a:prstGeom>
        </p:spPr>
        <p:txBody>
          <a:bodyPr vert="horz" anchor="ctr" anchorCtr="0"/>
          <a:lstStyle>
            <a:lvl1pPr algn="r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4"/>
          </p:nvPr>
        </p:nvSpPr>
        <p:spPr>
          <a:xfrm>
            <a:off x="8410575" y="6181531"/>
            <a:ext cx="609600" cy="457200"/>
          </a:xfrm>
          <a:prstGeom prst="rect">
            <a:avLst/>
          </a:prstGeom>
          <a:noFill/>
        </p:spPr>
        <p:txBody>
          <a:bodyPr vert="horz" lIns="0" tIns="0" rIns="0" bIns="0" anchor="ctr" anchorCtr="0">
            <a:noAutofit/>
          </a:bodyPr>
          <a:lstStyle>
            <a:lvl1pPr algn="ctr" eaLnBrk="1" latinLnBrk="0" hangingPunct="1">
              <a:defRPr kumimoji="0" sz="1600" baseline="0">
                <a:solidFill>
                  <a:schemeClr val="tx2"/>
                </a:solidFill>
              </a:defRPr>
            </a:lvl1pPr>
          </a:lstStyle>
          <a:p>
            <a:fld id="{46F7F5F3-0ABF-4FCB-8769-02BD0372785F}" type="slidenum">
              <a:rPr lang="en-IN" smtClean="0"/>
              <a:t>‹#›</a:t>
            </a:fld>
            <a:endParaRPr lang="en-IN" dirty="0"/>
          </a:p>
        </p:txBody>
      </p:sp>
      <p:sp>
        <p:nvSpPr>
          <p:cNvPr id="5" name="Title Placeholder 4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219200"/>
          </a:xfrm>
          <a:prstGeom prst="rect">
            <a:avLst/>
          </a:prstGeom>
          <a:ln w="6350" cap="rnd">
            <a:noFill/>
          </a:ln>
        </p:spPr>
        <p:txBody>
          <a:bodyPr vert="horz" anchor="b" anchorCtr="0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4069" r:id="rId1"/>
    <p:sldLayoutId id="2147484070" r:id="rId2"/>
    <p:sldLayoutId id="2147484071" r:id="rId3"/>
    <p:sldLayoutId id="2147484072" r:id="rId4"/>
    <p:sldLayoutId id="2147484073" r:id="rId5"/>
    <p:sldLayoutId id="2147484074" r:id="rId6"/>
    <p:sldLayoutId id="2147484075" r:id="rId7"/>
    <p:sldLayoutId id="2147484076" r:id="rId8"/>
    <p:sldLayoutId id="2147484077" r:id="rId9"/>
    <p:sldLayoutId id="2147484078" r:id="rId10"/>
    <p:sldLayoutId id="2147484079" r:id="rId11"/>
  </p:sldLayoutIdLst>
  <p:txStyles>
    <p:titleStyle>
      <a:lvl1pPr algn="l" rtl="0" eaLnBrk="1" latinLnBrk="0" hangingPunct="1">
        <a:spcBef>
          <a:spcPct val="0"/>
        </a:spcBef>
        <a:buNone/>
        <a:defRPr kumimoji="0" lang="en-US" sz="4200" b="0" kern="1200" spc="-100" baseline="0" dirty="0">
          <a:ln w="3200">
            <a:solidFill>
              <a:schemeClr val="bg2">
                <a:shade val="75000"/>
                <a:alpha val="25000"/>
              </a:schemeClr>
            </a:solidFill>
            <a:prstDash val="solid"/>
            <a:round/>
          </a:ln>
          <a:solidFill>
            <a:srgbClr val="F9F9F9"/>
          </a:solidFill>
          <a:effectLst>
            <a:innerShdw blurRad="50800" dist="25400" dir="13500000">
              <a:prstClr val="black">
                <a:alpha val="70000"/>
              </a:prstClr>
            </a:innerShdw>
          </a:effectLst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2"/>
        </a:buClr>
        <a:buSzPct val="8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ts val="300"/>
        </a:spcBef>
        <a:buClr>
          <a:schemeClr val="accent2">
            <a:shade val="75000"/>
          </a:schemeClr>
        </a:buClr>
        <a:buSzPct val="85000"/>
        <a:buFont typeface="Wingdings 2"/>
        <a:buChar char=""/>
        <a:defRPr kumimoji="0"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005840" indent="-228600" algn="l" rtl="0" eaLnBrk="1" latinLnBrk="0" hangingPunct="1">
        <a:spcBef>
          <a:spcPts val="300"/>
        </a:spcBef>
        <a:buClr>
          <a:schemeClr val="accent2">
            <a:shade val="50000"/>
          </a:schemeClr>
        </a:buClr>
        <a:buSzPct val="85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28600" algn="l" rtl="0" eaLnBrk="1" latinLnBrk="0" hangingPunct="1">
        <a:spcBef>
          <a:spcPts val="300"/>
        </a:spcBef>
        <a:buClr>
          <a:schemeClr val="accent2">
            <a:shade val="75000"/>
          </a:schemeClr>
        </a:buClr>
        <a:buSzPct val="85000"/>
        <a:buFont typeface="Wingdings 2" pitchFamily="18" charset="2"/>
        <a:buChar char="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rtl="0" eaLnBrk="1" latinLnBrk="0" hangingPunct="1">
        <a:spcBef>
          <a:spcPts val="340"/>
        </a:spcBef>
        <a:buClr>
          <a:schemeClr val="accent2">
            <a:shade val="75000"/>
          </a:schemeClr>
        </a:buClr>
        <a:buSzPct val="85000"/>
        <a:buFont typeface="Wingdings 2" pitchFamily="18" charset="2"/>
        <a:buChar char="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800" indent="-228600" algn="l" rtl="0" eaLnBrk="1" latinLnBrk="0" hangingPunct="1">
        <a:spcBef>
          <a:spcPts val="340"/>
        </a:spcBef>
        <a:buClr>
          <a:schemeClr val="accent2">
            <a:shade val="75000"/>
          </a:schemeClr>
        </a:buClr>
        <a:buSzPct val="85000"/>
        <a:buFont typeface="Wingdings 2" pitchFamily="18" charset="2"/>
        <a:buChar char="?"/>
        <a:defRPr kumimoji="0"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011680" indent="-182880" algn="l" rtl="0" eaLnBrk="1" latinLnBrk="0" hangingPunct="1">
        <a:spcBef>
          <a:spcPts val="340"/>
        </a:spcBef>
        <a:buClr>
          <a:schemeClr val="accent2">
            <a:shade val="75000"/>
          </a:schemeClr>
        </a:buClr>
        <a:buSzPct val="85000"/>
        <a:buFont typeface="Wingdings 2" pitchFamily="18" charset="2"/>
        <a:buChar char="?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ts val="340"/>
        </a:spcBef>
        <a:buClr>
          <a:schemeClr val="accent2">
            <a:shade val="75000"/>
          </a:schemeClr>
        </a:buClr>
        <a:buSzPct val="85000"/>
        <a:buFont typeface="Wingdings 2" pitchFamily="18" charset="2"/>
        <a:buChar char="?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560320" indent="-182880" algn="l" rtl="0" eaLnBrk="1" latinLnBrk="0" hangingPunct="1">
        <a:spcBef>
          <a:spcPts val="340"/>
        </a:spcBef>
        <a:buClr>
          <a:schemeClr val="accent2">
            <a:shade val="75000"/>
          </a:schemeClr>
        </a:buClr>
        <a:buSzPct val="85000"/>
        <a:buFont typeface="Wingdings 2" pitchFamily="18" charset="2"/>
        <a:buChar char="?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B71B6E-28F9-457C-8A75-E7E69BB50F30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29-12-2021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F7F5F3-0ABF-4FCB-8769-02BD0372785F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04882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1393371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5791200" y="6404984"/>
            <a:ext cx="3044952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rgbClr val="FFFFFF"/>
                </a:solidFill>
              </a:defRPr>
            </a:lvl1pPr>
          </a:lstStyle>
          <a:p>
            <a:fld id="{38B71B6E-28F9-457C-8A75-E7E69BB50F30}" type="datetimeFigureOut">
              <a:rPr lang="en-IN" smtClean="0"/>
              <a:t>29-12-2021</a:t>
            </a:fld>
            <a:endParaRPr lang="en-IN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04800" y="6410848"/>
            <a:ext cx="35814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200">
                <a:solidFill>
                  <a:srgbClr val="FFFFFF"/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152400" y="1276743"/>
            <a:ext cx="8833104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2" name="Oval 11"/>
          <p:cNvSpPr/>
          <p:nvPr/>
        </p:nvSpPr>
        <p:spPr>
          <a:xfrm>
            <a:off x="4267200" y="956036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5" name="Oval 14"/>
          <p:cNvSpPr/>
          <p:nvPr/>
        </p:nvSpPr>
        <p:spPr>
          <a:xfrm>
            <a:off x="4361688" y="1050524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4343400" y="1040174"/>
            <a:ext cx="457200" cy="441325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>
            <a:lvl1pPr algn="ctr" eaLnBrk="1" latinLnBrk="0" hangingPunct="1">
              <a:defRPr kumimoji="0" sz="1600"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46F7F5F3-0ABF-4FCB-8769-02BD0372785F}" type="slidenum">
              <a:rPr lang="en-IN" smtClean="0"/>
              <a:t>‹#›</a:t>
            </a:fld>
            <a:endParaRPr lang="en-IN" dirty="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301752" y="228600"/>
            <a:ext cx="8534400" cy="758952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301752" y="1524000"/>
            <a:ext cx="8534400" cy="459943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81" r:id="rId1"/>
    <p:sldLayoutId id="2147484082" r:id="rId2"/>
    <p:sldLayoutId id="2147484083" r:id="rId3"/>
    <p:sldLayoutId id="2147484084" r:id="rId4"/>
    <p:sldLayoutId id="2147484085" r:id="rId5"/>
    <p:sldLayoutId id="2147484086" r:id="rId6"/>
    <p:sldLayoutId id="2147484087" r:id="rId7"/>
    <p:sldLayoutId id="2147484088" r:id="rId8"/>
    <p:sldLayoutId id="2147484089" r:id="rId9"/>
    <p:sldLayoutId id="2147484090" r:id="rId10"/>
    <p:sldLayoutId id="2147484091" r:id="rId11"/>
  </p:sldLayoutIdLst>
  <p:txStyles>
    <p:titleStyle>
      <a:lvl1pPr algn="ctr" rtl="0" eaLnBrk="1" latinLnBrk="0" hangingPunct="1">
        <a:spcBef>
          <a:spcPct val="0"/>
        </a:spcBef>
        <a:buNone/>
        <a:defRPr kumimoji="0" sz="3300" kern="1200">
          <a:solidFill>
            <a:schemeClr val="accent3">
              <a:shade val="75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"/>
        <a:buChar char=""/>
        <a:defRPr kumimoji="0"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ct val="20000"/>
        </a:spcBef>
        <a:buClr>
          <a:schemeClr val="accent3"/>
        </a:buClr>
        <a:buSzPct val="75000"/>
        <a:buFont typeface="Wingdings 2"/>
        <a:buChar char="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ct val="20000"/>
        </a:spcBef>
        <a:buClr>
          <a:schemeClr val="accent4"/>
        </a:buClr>
        <a:buSzPct val="70000"/>
        <a:buFont typeface="Wingdings"/>
        <a:buChar char=""/>
        <a:defRPr kumimoji="0" sz="2000" kern="1200">
          <a:solidFill>
            <a:schemeClr val="tx2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ct val="20000"/>
        </a:spcBef>
        <a:buClr>
          <a:schemeClr val="accent5"/>
        </a:buClr>
        <a:buFontTx/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90000"/>
        <a:buChar char="•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rtl="0" eaLnBrk="1" latinLnBrk="0" hangingPunct="1">
        <a:spcBef>
          <a:spcPct val="20000"/>
        </a:spcBef>
        <a:buClr>
          <a:schemeClr val="accent4">
            <a:shade val="75000"/>
          </a:schemeClr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77440" indent="-182880" algn="l" rtl="0" eaLnBrk="1" latinLnBrk="0" hangingPunct="1">
        <a:spcBef>
          <a:spcPct val="20000"/>
        </a:spcBef>
        <a:buClr>
          <a:schemeClr val="accent2">
            <a:shade val="75000"/>
          </a:schemeClr>
        </a:buClr>
        <a:buSzPct val="90000"/>
        <a:buChar char="•"/>
        <a:defRPr kumimoji="0" sz="1400" kern="1200" cap="all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363347" y="6356350"/>
            <a:ext cx="2085975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38B71B6E-28F9-457C-8A75-E7E69BB50F30}" type="datetimeFigureOut">
              <a:rPr lang="en-IN" smtClean="0"/>
              <a:t>29-12-2021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9165" y="6356350"/>
            <a:ext cx="2847975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3278" y="6356350"/>
            <a:ext cx="561975" cy="365125"/>
          </a:xfrm>
          <a:prstGeom prst="rect">
            <a:avLst/>
          </a:prstGeom>
        </p:spPr>
        <p:txBody>
          <a:bodyPr vert="horz" lIns="27432" tIns="45720" rIns="4572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46F7F5F3-0ABF-4FCB-8769-02BD0372785F}" type="slidenum">
              <a:rPr lang="en-IN" smtClean="0"/>
              <a:t>‹#›</a:t>
            </a:fld>
            <a:endParaRPr lang="en-IN" dirty="0"/>
          </a:p>
        </p:txBody>
      </p:sp>
      <p:sp>
        <p:nvSpPr>
          <p:cNvPr id="7" name="Oval 6"/>
          <p:cNvSpPr/>
          <p:nvPr/>
        </p:nvSpPr>
        <p:spPr>
          <a:xfrm>
            <a:off x="8457760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 dirty="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Oval 7"/>
          <p:cNvSpPr/>
          <p:nvPr/>
        </p:nvSpPr>
        <p:spPr>
          <a:xfrm>
            <a:off x="569119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93" r:id="rId1"/>
    <p:sldLayoutId id="2147484094" r:id="rId2"/>
    <p:sldLayoutId id="2147484095" r:id="rId3"/>
    <p:sldLayoutId id="2147484096" r:id="rId4"/>
    <p:sldLayoutId id="2147484097" r:id="rId5"/>
    <p:sldLayoutId id="2147484098" r:id="rId6"/>
    <p:sldLayoutId id="2147484099" r:id="rId7"/>
    <p:sldLayoutId id="2147484100" r:id="rId8"/>
    <p:sldLayoutId id="2147484101" r:id="rId9"/>
    <p:sldLayoutId id="2147484102" r:id="rId10"/>
    <p:sldLayoutId id="2147484103" r:id="rId11"/>
  </p:sldLayoutIdLst>
  <p:txStyles>
    <p:titleStyle>
      <a:lvl1pPr algn="ctr" defTabSz="914400" rtl="0" eaLnBrk="1" latinLnBrk="0" hangingPunct="1">
        <a:lnSpc>
          <a:spcPts val="5800"/>
        </a:lnSpc>
        <a:spcBef>
          <a:spcPct val="0"/>
        </a:spcBef>
        <a:buNone/>
        <a:defRPr sz="5400" kern="1200">
          <a:solidFill>
            <a:schemeClr val="tx2"/>
          </a:solidFill>
          <a:effectLst>
            <a:outerShdw blurRad="63500" dist="38100" dir="5400000" algn="t" rotWithShape="0">
              <a:prstClr val="black">
                <a:alpha val="25000"/>
              </a:prstClr>
            </a:outerShdw>
          </a:effectLst>
          <a:latin typeface="+mn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B71B6E-28F9-457C-8A75-E7E69BB50F30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29-12-2021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F7F5F3-0ABF-4FCB-8769-02BD0372785F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38001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05" r:id="rId1"/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1393371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5791200" y="6404984"/>
            <a:ext cx="3044952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rgbClr val="FFFFFF"/>
                </a:solidFill>
              </a:defRPr>
            </a:lvl1pPr>
          </a:lstStyle>
          <a:p>
            <a:fld id="{38B71B6E-28F9-457C-8A75-E7E69BB50F30}" type="datetimeFigureOut">
              <a:rPr lang="en-IN" smtClean="0"/>
              <a:pPr/>
              <a:t>29-12-2021</a:t>
            </a:fld>
            <a:endParaRPr lang="en-IN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04800" y="6410848"/>
            <a:ext cx="35814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200">
                <a:solidFill>
                  <a:srgbClr val="FFFFFF"/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152400" y="1276743"/>
            <a:ext cx="8833104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4267200" y="956036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4361688" y="1050524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4343400" y="1040174"/>
            <a:ext cx="457200" cy="441325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>
            <a:lvl1pPr algn="ctr" eaLnBrk="1" latinLnBrk="0" hangingPunct="1">
              <a:defRPr kumimoji="0" sz="1600"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46F7F5F3-0ABF-4FCB-8769-02BD0372785F}" type="slidenum">
              <a:rPr lang="en-IN" smtClean="0">
                <a:solidFill>
                  <a:srgbClr val="8CADAE">
                    <a:shade val="75000"/>
                  </a:srgbClr>
                </a:solidFill>
              </a:rPr>
              <a:pPr/>
              <a:t>‹#›</a:t>
            </a:fld>
            <a:endParaRPr lang="en-IN" dirty="0">
              <a:solidFill>
                <a:srgbClr val="8CADAE">
                  <a:shade val="75000"/>
                </a:srgbClr>
              </a:solidFill>
            </a:endParaRPr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301752" y="228600"/>
            <a:ext cx="8534400" cy="758952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301752" y="1524000"/>
            <a:ext cx="8534400" cy="459943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58503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  <p:sldLayoutId id="2147484123" r:id="rId7"/>
    <p:sldLayoutId id="2147484124" r:id="rId8"/>
    <p:sldLayoutId id="2147484125" r:id="rId9"/>
    <p:sldLayoutId id="2147484126" r:id="rId10"/>
    <p:sldLayoutId id="2147484127" r:id="rId11"/>
  </p:sldLayoutIdLst>
  <p:txStyles>
    <p:titleStyle>
      <a:lvl1pPr algn="ctr" rtl="0" eaLnBrk="1" latinLnBrk="0" hangingPunct="1">
        <a:spcBef>
          <a:spcPct val="0"/>
        </a:spcBef>
        <a:buNone/>
        <a:defRPr kumimoji="0" sz="3300" kern="1200">
          <a:solidFill>
            <a:schemeClr val="accent3">
              <a:shade val="75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"/>
        <a:buChar char=""/>
        <a:defRPr kumimoji="0"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ct val="20000"/>
        </a:spcBef>
        <a:buClr>
          <a:schemeClr val="accent3"/>
        </a:buClr>
        <a:buSzPct val="75000"/>
        <a:buFont typeface="Wingdings 2"/>
        <a:buChar char="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ct val="20000"/>
        </a:spcBef>
        <a:buClr>
          <a:schemeClr val="accent4"/>
        </a:buClr>
        <a:buSzPct val="70000"/>
        <a:buFont typeface="Wingdings"/>
        <a:buChar char=""/>
        <a:defRPr kumimoji="0" sz="2000" kern="1200">
          <a:solidFill>
            <a:schemeClr val="tx2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ct val="20000"/>
        </a:spcBef>
        <a:buClr>
          <a:schemeClr val="accent5"/>
        </a:buClr>
        <a:buFontTx/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90000"/>
        <a:buChar char="•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rtl="0" eaLnBrk="1" latinLnBrk="0" hangingPunct="1">
        <a:spcBef>
          <a:spcPct val="20000"/>
        </a:spcBef>
        <a:buClr>
          <a:schemeClr val="accent4">
            <a:shade val="75000"/>
          </a:schemeClr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77440" indent="-182880" algn="l" rtl="0" eaLnBrk="1" latinLnBrk="0" hangingPunct="1">
        <a:spcBef>
          <a:spcPct val="20000"/>
        </a:spcBef>
        <a:buClr>
          <a:schemeClr val="accent2">
            <a:shade val="75000"/>
          </a:schemeClr>
        </a:buClr>
        <a:buSzPct val="90000"/>
        <a:buChar char="•"/>
        <a:defRPr kumimoji="0" sz="1400" kern="1200" cap="all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1393371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5791200" y="6404984"/>
            <a:ext cx="3044952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rgbClr val="FFFFFF"/>
                </a:solidFill>
              </a:defRPr>
            </a:lvl1pPr>
          </a:lstStyle>
          <a:p>
            <a:fld id="{38B71B6E-28F9-457C-8A75-E7E69BB50F30}" type="datetimeFigureOut">
              <a:rPr lang="en-IN" smtClean="0"/>
              <a:pPr/>
              <a:t>29-12-2021</a:t>
            </a:fld>
            <a:endParaRPr lang="en-IN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04800" y="6410848"/>
            <a:ext cx="35814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200">
                <a:solidFill>
                  <a:srgbClr val="FFFFFF"/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152400" y="1276743"/>
            <a:ext cx="8833104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4267200" y="956036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4361688" y="1050524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4343400" y="1040174"/>
            <a:ext cx="457200" cy="441325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>
            <a:lvl1pPr algn="ctr" eaLnBrk="1" latinLnBrk="0" hangingPunct="1">
              <a:defRPr kumimoji="0" sz="1600"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46F7F5F3-0ABF-4FCB-8769-02BD0372785F}" type="slidenum">
              <a:rPr lang="en-IN" smtClean="0">
                <a:solidFill>
                  <a:srgbClr val="8CADAE">
                    <a:shade val="75000"/>
                  </a:srgbClr>
                </a:solidFill>
              </a:rPr>
              <a:pPr/>
              <a:t>‹#›</a:t>
            </a:fld>
            <a:endParaRPr lang="en-IN" dirty="0">
              <a:solidFill>
                <a:srgbClr val="8CADAE">
                  <a:shade val="75000"/>
                </a:srgbClr>
              </a:solidFill>
            </a:endParaRPr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301752" y="228600"/>
            <a:ext cx="8534400" cy="758952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301752" y="1524000"/>
            <a:ext cx="8534400" cy="459943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272977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29" r:id="rId1"/>
    <p:sldLayoutId id="2147484130" r:id="rId2"/>
    <p:sldLayoutId id="2147484131" r:id="rId3"/>
    <p:sldLayoutId id="2147484132" r:id="rId4"/>
    <p:sldLayoutId id="2147484133" r:id="rId5"/>
    <p:sldLayoutId id="2147484134" r:id="rId6"/>
    <p:sldLayoutId id="2147484135" r:id="rId7"/>
    <p:sldLayoutId id="2147484136" r:id="rId8"/>
    <p:sldLayoutId id="2147484137" r:id="rId9"/>
    <p:sldLayoutId id="2147484138" r:id="rId10"/>
    <p:sldLayoutId id="2147484139" r:id="rId11"/>
  </p:sldLayoutIdLst>
  <p:txStyles>
    <p:titleStyle>
      <a:lvl1pPr algn="ctr" rtl="0" eaLnBrk="1" latinLnBrk="0" hangingPunct="1">
        <a:spcBef>
          <a:spcPct val="0"/>
        </a:spcBef>
        <a:buNone/>
        <a:defRPr kumimoji="0" sz="3300" kern="1200">
          <a:solidFill>
            <a:schemeClr val="accent3">
              <a:shade val="75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"/>
        <a:buChar char=""/>
        <a:defRPr kumimoji="0"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ct val="20000"/>
        </a:spcBef>
        <a:buClr>
          <a:schemeClr val="accent3"/>
        </a:buClr>
        <a:buSzPct val="75000"/>
        <a:buFont typeface="Wingdings 2"/>
        <a:buChar char="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ct val="20000"/>
        </a:spcBef>
        <a:buClr>
          <a:schemeClr val="accent4"/>
        </a:buClr>
        <a:buSzPct val="70000"/>
        <a:buFont typeface="Wingdings"/>
        <a:buChar char=""/>
        <a:defRPr kumimoji="0" sz="2000" kern="1200">
          <a:solidFill>
            <a:schemeClr val="tx2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ct val="20000"/>
        </a:spcBef>
        <a:buClr>
          <a:schemeClr val="accent5"/>
        </a:buClr>
        <a:buFontTx/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90000"/>
        <a:buChar char="•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rtl="0" eaLnBrk="1" latinLnBrk="0" hangingPunct="1">
        <a:spcBef>
          <a:spcPct val="20000"/>
        </a:spcBef>
        <a:buClr>
          <a:schemeClr val="accent4">
            <a:shade val="75000"/>
          </a:schemeClr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77440" indent="-182880" algn="l" rtl="0" eaLnBrk="1" latinLnBrk="0" hangingPunct="1">
        <a:spcBef>
          <a:spcPct val="20000"/>
        </a:spcBef>
        <a:buClr>
          <a:schemeClr val="accent2">
            <a:shade val="75000"/>
          </a:schemeClr>
        </a:buClr>
        <a:buSzPct val="90000"/>
        <a:buChar char="•"/>
        <a:defRPr kumimoji="0" sz="1400" kern="1200" cap="all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363347" y="6356350"/>
            <a:ext cx="2085975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38B71B6E-28F9-457C-8A75-E7E69BB50F30}" type="datetimeFigureOut">
              <a:rPr lang="en-IN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29-12-2021</a:t>
            </a:fld>
            <a:endParaRPr lang="en-IN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9165" y="6356350"/>
            <a:ext cx="2847975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endParaRPr lang="en-IN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3278" y="6356350"/>
            <a:ext cx="561975" cy="365125"/>
          </a:xfrm>
          <a:prstGeom prst="rect">
            <a:avLst/>
          </a:prstGeom>
        </p:spPr>
        <p:txBody>
          <a:bodyPr vert="horz" lIns="27432" tIns="45720" rIns="4572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46F7F5F3-0ABF-4FCB-8769-02BD0372785F}" type="slidenum">
              <a:rPr lang="en-IN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IN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8457760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569119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93446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41" r:id="rId1"/>
    <p:sldLayoutId id="2147484142" r:id="rId2"/>
    <p:sldLayoutId id="2147484143" r:id="rId3"/>
    <p:sldLayoutId id="2147484144" r:id="rId4"/>
    <p:sldLayoutId id="2147484145" r:id="rId5"/>
    <p:sldLayoutId id="2147484146" r:id="rId6"/>
    <p:sldLayoutId id="2147484147" r:id="rId7"/>
    <p:sldLayoutId id="2147484148" r:id="rId8"/>
    <p:sldLayoutId id="2147484149" r:id="rId9"/>
    <p:sldLayoutId id="2147484150" r:id="rId10"/>
    <p:sldLayoutId id="2147484151" r:id="rId11"/>
  </p:sldLayoutIdLst>
  <p:txStyles>
    <p:titleStyle>
      <a:lvl1pPr algn="ctr" defTabSz="914400" rtl="0" eaLnBrk="1" latinLnBrk="0" hangingPunct="1">
        <a:lnSpc>
          <a:spcPts val="5800"/>
        </a:lnSpc>
        <a:spcBef>
          <a:spcPct val="0"/>
        </a:spcBef>
        <a:buNone/>
        <a:defRPr sz="5400" kern="1200">
          <a:solidFill>
            <a:schemeClr val="tx2"/>
          </a:solidFill>
          <a:effectLst>
            <a:outerShdw blurRad="63500" dist="38100" dir="5400000" algn="t" rotWithShape="0">
              <a:prstClr val="black">
                <a:alpha val="25000"/>
              </a:prstClr>
            </a:outerShdw>
          </a:effectLst>
          <a:latin typeface="+mn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2000" y="4572000"/>
            <a:ext cx="6781800" cy="16002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0" y="685800"/>
            <a:ext cx="7543800" cy="38862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48400" y="620877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2">
                    <a:lumMod val="90000"/>
                    <a:lumOff val="10000"/>
                  </a:schemeClr>
                </a:solidFill>
                <a:latin typeface="+mn-lt"/>
              </a:defRPr>
            </a:lvl1pPr>
          </a:lstStyle>
          <a:p>
            <a:fld id="{38B71B6E-28F9-457C-8A75-E7E69BB50F30}" type="datetimeFigureOut">
              <a:rPr lang="en-IN" smtClean="0">
                <a:solidFill>
                  <a:srgbClr val="303030">
                    <a:lumMod val="90000"/>
                    <a:lumOff val="10000"/>
                  </a:srgbClr>
                </a:solidFill>
              </a:rPr>
              <a:pPr/>
              <a:t>29-12-2021</a:t>
            </a:fld>
            <a:endParaRPr lang="en-IN" dirty="0">
              <a:solidFill>
                <a:srgbClr val="303030">
                  <a:lumMod val="90000"/>
                  <a:lumOff val="1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61999" y="6208776"/>
            <a:ext cx="487386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>
                <a:solidFill>
                  <a:schemeClr val="tx2">
                    <a:lumMod val="90000"/>
                    <a:lumOff val="10000"/>
                  </a:schemeClr>
                </a:solidFill>
              </a:defRPr>
            </a:lvl1pPr>
          </a:lstStyle>
          <a:p>
            <a:endParaRPr lang="en-IN" dirty="0">
              <a:solidFill>
                <a:srgbClr val="303030">
                  <a:lumMod val="90000"/>
                  <a:lumOff val="1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5687568"/>
            <a:ext cx="762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fld id="{46F7F5F3-0ABF-4FCB-8769-02BD0372785F}" type="slidenum">
              <a:rPr lang="en-IN" smtClean="0">
                <a:solidFill>
                  <a:prstClr val="black">
                    <a:lumMod val="85000"/>
                    <a:lumOff val="15000"/>
                  </a:prstClr>
                </a:solidFill>
              </a:rPr>
              <a:pPr/>
              <a:t>‹#›</a:t>
            </a:fld>
            <a:endParaRPr lang="en-IN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77240" y="0"/>
            <a:ext cx="7543800" cy="381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77240" y="6172200"/>
            <a:ext cx="7543800" cy="274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97284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53" r:id="rId1"/>
    <p:sldLayoutId id="2147484154" r:id="rId2"/>
    <p:sldLayoutId id="2147484155" r:id="rId3"/>
    <p:sldLayoutId id="2147484156" r:id="rId4"/>
    <p:sldLayoutId id="2147484157" r:id="rId5"/>
    <p:sldLayoutId id="2147484158" r:id="rId6"/>
    <p:sldLayoutId id="2147484159" r:id="rId7"/>
    <p:sldLayoutId id="2147484160" r:id="rId8"/>
    <p:sldLayoutId id="2147484161" r:id="rId9"/>
    <p:sldLayoutId id="2147484162" r:id="rId10"/>
    <p:sldLayoutId id="2147484163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54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7432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594360" indent="-27432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6868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3716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164592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1901952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219456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8pPr>
      <a:lvl9pPr marL="246888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/>
          <p:cNvGrpSpPr/>
          <p:nvPr/>
        </p:nvGrpSpPr>
        <p:grpSpPr>
          <a:xfrm>
            <a:off x="-304798" y="0"/>
            <a:ext cx="9932332" cy="6858000"/>
            <a:chOff x="-382404" y="0"/>
            <a:chExt cx="9932332" cy="6858000"/>
          </a:xfrm>
        </p:grpSpPr>
        <p:grpSp>
          <p:nvGrpSpPr>
            <p:cNvPr id="43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101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113" name="Rectangle 11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14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15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102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110" name="Rectangle 10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11" name="Rectangle 11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12" name="Rectangle 11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103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107" name="Rectangle 106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08" name="Rectangle 107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09" name="Rectangle 108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104" name="Rectangle 10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44" name="Freeform 43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Freeform 44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Freeform 45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Freeform 46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" name="Hexagon 49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Hexagon 50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Hexagon 51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Hexagon 52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4" name="Hexagon 53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Freeform 54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Hexagon 55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Hexagon 56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Hexagon 57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" name="Hexagon 58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5" name="Hexagon 94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6" name="Hexagon 95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7" name="Hexagon 96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8" name="Hexagon 97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9" name="Freeform 98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0" name="Freeform 99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6" name="Rectangle 65"/>
          <p:cNvSpPr/>
          <p:nvPr/>
        </p:nvSpPr>
        <p:spPr>
          <a:xfrm>
            <a:off x="457200" y="333489"/>
            <a:ext cx="8229600" cy="618564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Rectangle 69"/>
          <p:cNvSpPr/>
          <p:nvPr/>
        </p:nvSpPr>
        <p:spPr>
          <a:xfrm>
            <a:off x="4561243" y="-21511"/>
            <a:ext cx="3679116" cy="699244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" name="Rectangle 70"/>
          <p:cNvSpPr/>
          <p:nvPr/>
        </p:nvSpPr>
        <p:spPr>
          <a:xfrm>
            <a:off x="4649096" y="-21510"/>
            <a:ext cx="3505200" cy="6239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43491" y="1027664"/>
            <a:ext cx="7024744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3492" y="2323652"/>
            <a:ext cx="6777317" cy="35089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997388" y="224494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FEFEFE"/>
                </a:solidFill>
              </a:defRPr>
            </a:lvl1pPr>
          </a:lstStyle>
          <a:p>
            <a:fld id="{38B71B6E-28F9-457C-8A75-E7E69BB50F30}" type="datetimeFigureOut">
              <a:rPr lang="en-IN" smtClean="0"/>
              <a:t>29-12-2021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1448" y="5852162"/>
            <a:ext cx="35021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649098" y="224493"/>
            <a:ext cx="13321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EFEFE"/>
                </a:solidFill>
              </a:defRPr>
            </a:lvl1pPr>
          </a:lstStyle>
          <a:p>
            <a:fld id="{46F7F5F3-0ABF-4FCB-8769-02BD0372785F}" type="slidenum">
              <a:rPr lang="en-IN" smtClean="0"/>
              <a:t>‹#›</a:t>
            </a:fld>
            <a:endParaRPr lang="en-IN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0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27432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640080" indent="-27432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24712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325880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1517904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1719072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1920240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121408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83000">
                <a:schemeClr val="bg1">
                  <a:alpha val="11000"/>
                </a:schemeClr>
              </a:gs>
              <a:gs pos="100000">
                <a:schemeClr val="bg2">
                  <a:lumMod val="75000"/>
                  <a:alpha val="23000"/>
                </a:schemeClr>
              </a:gs>
            </a:gsLst>
            <a:path path="rect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8493" y="570157"/>
            <a:ext cx="7756263" cy="1054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9250" y="2248349"/>
            <a:ext cx="7745505" cy="38778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60379" y="6161444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38B71B6E-28F9-457C-8A75-E7E69BB50F30}" type="datetimeFigureOut">
              <a:rPr lang="en-IN" smtClean="0"/>
              <a:t>29-12-2021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161444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639264" y="6161444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6F7F5F3-0ABF-4FCB-8769-02BD0372785F}" type="slidenum">
              <a:rPr lang="en-IN" smtClean="0"/>
              <a:t>‹#›</a:t>
            </a:fld>
            <a:endParaRPr lang="en-IN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540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65760" indent="-365760" algn="l" defTabSz="914400" rtl="0" eaLnBrk="1" latinLnBrk="0" hangingPunct="1">
        <a:spcBef>
          <a:spcPct val="20000"/>
        </a:spcBef>
        <a:buClr>
          <a:schemeClr val="accent1"/>
        </a:buClr>
        <a:buFont typeface="Wingdings" pitchFamily="2" charset="2"/>
        <a:buChar char="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777240" indent="-365760" algn="l" defTabSz="914400" rtl="0" eaLnBrk="1" latinLnBrk="0" hangingPunct="1">
        <a:spcBef>
          <a:spcPct val="20000"/>
        </a:spcBef>
        <a:buClr>
          <a:schemeClr val="accent1"/>
        </a:buClr>
        <a:buFont typeface="Wingdings" pitchFamily="2" charset="2"/>
        <a:buChar char=""/>
        <a:defRPr sz="22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143000" indent="-365760" algn="l" defTabSz="914400" rtl="0" eaLnBrk="1" latinLnBrk="0" hangingPunct="1">
        <a:spcBef>
          <a:spcPct val="20000"/>
        </a:spcBef>
        <a:buClr>
          <a:schemeClr val="accent1"/>
        </a:buClr>
        <a:buFont typeface="Wingdings" pitchFamily="2" charset="2"/>
        <a:buChar char=""/>
        <a:defRPr sz="20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508760" indent="-320040" algn="l" defTabSz="914400" rtl="0" eaLnBrk="1" latinLnBrk="0" hangingPunct="1">
        <a:spcBef>
          <a:spcPct val="20000"/>
        </a:spcBef>
        <a:buClr>
          <a:schemeClr val="accent1"/>
        </a:buClr>
        <a:buFont typeface="Wingdings" pitchFamily="2" charset="2"/>
        <a:buChar char="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828800" indent="-320040" algn="l" defTabSz="914400" rtl="0" eaLnBrk="1" latinLnBrk="0" hangingPunct="1">
        <a:spcBef>
          <a:spcPct val="20000"/>
        </a:spcBef>
        <a:buClr>
          <a:schemeClr val="accent1"/>
        </a:buClr>
        <a:buFont typeface="Wingdings" pitchFamily="2" charset="2"/>
        <a:buChar char="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148840" indent="-274320" algn="l" defTabSz="914400" rtl="0" eaLnBrk="1" latinLnBrk="0" hangingPunct="1">
        <a:spcBef>
          <a:spcPts val="400"/>
        </a:spcBef>
        <a:buClr>
          <a:schemeClr val="accent1"/>
        </a:buClr>
        <a:buFont typeface="Wingdings" pitchFamily="2" charset="2"/>
        <a:buChar char="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468880" indent="-274320" algn="l" defTabSz="914400" rtl="0" eaLnBrk="1" latinLnBrk="0" hangingPunct="1">
        <a:spcBef>
          <a:spcPts val="400"/>
        </a:spcBef>
        <a:buClr>
          <a:schemeClr val="accent1"/>
        </a:buClr>
        <a:buFont typeface="Wingdings" pitchFamily="2" charset="2"/>
        <a:buChar char="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788920" indent="-274320" algn="l" defTabSz="914400" rtl="0" eaLnBrk="1" latinLnBrk="0" hangingPunct="1">
        <a:spcBef>
          <a:spcPts val="400"/>
        </a:spcBef>
        <a:buClr>
          <a:schemeClr val="accent1"/>
        </a:buClr>
        <a:buFont typeface="Wingdings" pitchFamily="2" charset="2"/>
        <a:buChar char="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108960" indent="-274320" algn="l" defTabSz="914400" rtl="0" eaLnBrk="1" latinLnBrk="0" hangingPunct="1">
        <a:spcBef>
          <a:spcPts val="400"/>
        </a:spcBef>
        <a:buClr>
          <a:schemeClr val="accent1"/>
        </a:buClr>
        <a:buFont typeface="Wingdings" pitchFamily="2" charset="2"/>
        <a:buChar char="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e 6"/>
          <p:cNvSpPr/>
          <p:nvPr/>
        </p:nvSpPr>
        <p:spPr>
          <a:xfrm>
            <a:off x="-815925" y="-815922"/>
            <a:ext cx="1638887" cy="1638887"/>
          </a:xfrm>
          <a:prstGeom prst="pie">
            <a:avLst>
              <a:gd name="adj1" fmla="val 0"/>
              <a:gd name="adj2" fmla="val 5402120"/>
            </a:avLst>
          </a:prstGeom>
          <a:solidFill>
            <a:schemeClr val="bg2">
              <a:tint val="18000"/>
              <a:satMod val="220000"/>
              <a:alpha val="33000"/>
            </a:schemeClr>
          </a:solidFill>
          <a:ln w="3175" cap="rnd" cmpd="sng" algn="ctr">
            <a:solidFill>
              <a:schemeClr val="bg2">
                <a:shade val="70000"/>
                <a:satMod val="200000"/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8" name="Oval 7"/>
          <p:cNvSpPr/>
          <p:nvPr/>
        </p:nvSpPr>
        <p:spPr>
          <a:xfrm>
            <a:off x="168819" y="21104"/>
            <a:ext cx="1702191" cy="1702191"/>
          </a:xfrm>
          <a:prstGeom prst="ellipse">
            <a:avLst/>
          </a:prstGeom>
          <a:noFill/>
          <a:ln w="27305" cap="rnd" cmpd="sng" algn="ctr">
            <a:solidFill>
              <a:schemeClr val="bg2">
                <a:tint val="45000"/>
                <a:satMod val="325000"/>
                <a:alpha val="100000"/>
              </a:schemeClr>
            </a:solidFill>
            <a:prstDash val="solid"/>
          </a:ln>
          <a:effectLst>
            <a:outerShdw blurRad="25400" dist="25400" dir="5400000" algn="tl" rotWithShape="0">
              <a:schemeClr val="bg2">
                <a:shade val="50000"/>
                <a:satMod val="150000"/>
                <a:alpha val="8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1" name="Donut 10"/>
          <p:cNvSpPr/>
          <p:nvPr/>
        </p:nvSpPr>
        <p:spPr>
          <a:xfrm rot="2315675">
            <a:off x="182883" y="1055079"/>
            <a:ext cx="1125717" cy="1102624"/>
          </a:xfrm>
          <a:prstGeom prst="donut">
            <a:avLst>
              <a:gd name="adj" fmla="val 11833"/>
            </a:avLst>
          </a:prstGeom>
          <a:gradFill rotWithShape="1">
            <a:gsLst>
              <a:gs pos="0">
                <a:schemeClr val="bg2">
                  <a:tint val="10000"/>
                  <a:shade val="99000"/>
                  <a:satMod val="355000"/>
                  <a:alpha val="70000"/>
                </a:schemeClr>
              </a:gs>
              <a:gs pos="70000">
                <a:schemeClr val="bg2">
                  <a:tint val="6000"/>
                  <a:shade val="100000"/>
                  <a:satMod val="400000"/>
                  <a:alpha val="55000"/>
                </a:schemeClr>
              </a:gs>
              <a:gs pos="100000">
                <a:schemeClr val="bg2">
                  <a:tint val="100000"/>
                  <a:shade val="75000"/>
                  <a:satMod val="370000"/>
                  <a:alpha val="60000"/>
                </a:schemeClr>
              </a:gs>
            </a:gsLst>
            <a:path path="circle">
              <a:fillToRect l="-407500" t="-50000" r="507500" b="150000"/>
            </a:path>
          </a:gradFill>
          <a:ln w="7350" cap="rnd" cmpd="sng" algn="ctr">
            <a:solidFill>
              <a:schemeClr val="bg2">
                <a:shade val="60000"/>
                <a:satMod val="220000"/>
                <a:alpha val="100000"/>
              </a:schemeClr>
            </a:solidFill>
            <a:prstDash val="solid"/>
          </a:ln>
          <a:effectLst>
            <a:outerShdw blurRad="12700" dist="15000" dir="4500000" algn="tl" rotWithShape="0">
              <a:schemeClr val="bg2">
                <a:shade val="10000"/>
                <a:satMod val="200000"/>
                <a:alpha val="3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012875" y="-54"/>
            <a:ext cx="8131127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5" name="Title Placeholder 4"/>
          <p:cNvSpPr>
            <a:spLocks noGrp="1"/>
          </p:cNvSpPr>
          <p:nvPr>
            <p:ph type="title"/>
          </p:nvPr>
        </p:nvSpPr>
        <p:spPr>
          <a:xfrm>
            <a:off x="1435608" y="274638"/>
            <a:ext cx="7498080" cy="114300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>
          <a:xfrm>
            <a:off x="1435608" y="1447800"/>
            <a:ext cx="7498080" cy="48006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24" name="Date Placeholder 23"/>
          <p:cNvSpPr>
            <a:spLocks noGrp="1"/>
          </p:cNvSpPr>
          <p:nvPr>
            <p:ph type="dt" sz="half" idx="2"/>
          </p:nvPr>
        </p:nvSpPr>
        <p:spPr>
          <a:xfrm>
            <a:off x="3581400" y="6305550"/>
            <a:ext cx="2133600" cy="476250"/>
          </a:xfrm>
          <a:prstGeom prst="rect">
            <a:avLst/>
          </a:prstGeom>
        </p:spPr>
        <p:txBody>
          <a:bodyPr anchor="b"/>
          <a:lstStyle>
            <a:lvl1pPr algn="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</a:defRPr>
            </a:lvl1pPr>
            <a:extLst/>
          </a:lstStyle>
          <a:p>
            <a:fld id="{38B71B6E-28F9-457C-8A75-E7E69BB50F30}" type="datetimeFigureOut">
              <a:rPr lang="en-IN" smtClean="0"/>
              <a:t>29-12-2021</a:t>
            </a:fld>
            <a:endParaRPr lang="en-IN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5715000" y="6305550"/>
            <a:ext cx="2895600" cy="476250"/>
          </a:xfrm>
          <a:prstGeom prst="rect">
            <a:avLst/>
          </a:prstGeom>
        </p:spPr>
        <p:txBody>
          <a:bodyPr anchor="b"/>
          <a:lstStyle>
            <a:lvl1pPr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endParaRPr lang="en-IN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4"/>
          </p:nvPr>
        </p:nvSpPr>
        <p:spPr>
          <a:xfrm>
            <a:off x="8613648" y="6305550"/>
            <a:ext cx="457200" cy="476250"/>
          </a:xfrm>
          <a:prstGeom prst="rect">
            <a:avLst/>
          </a:prstGeom>
        </p:spPr>
        <p:txBody>
          <a:bodyPr anchor="b"/>
          <a:lstStyle>
            <a:lvl1pPr algn="ct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fld id="{46F7F5F3-0ABF-4FCB-8769-02BD0372785F}" type="slidenum">
              <a:rPr lang="en-IN" smtClean="0"/>
              <a:t>‹#›</a:t>
            </a:fld>
            <a:endParaRPr lang="en-IN" dirty="0"/>
          </a:p>
        </p:txBody>
      </p:sp>
      <p:sp>
        <p:nvSpPr>
          <p:cNvPr id="15" name="Rectangle 14"/>
          <p:cNvSpPr/>
          <p:nvPr/>
        </p:nvSpPr>
        <p:spPr bwMode="invGray">
          <a:xfrm>
            <a:off x="1014984" y="-54"/>
            <a:ext cx="73152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p:txStyles>
    <p:titleStyle>
      <a:lvl1pPr algn="l" rtl="0" eaLnBrk="1" latinLnBrk="0" hangingPunct="1">
        <a:spcBef>
          <a:spcPct val="0"/>
        </a:spcBef>
        <a:buNone/>
        <a:defRPr kumimoji="0" sz="4300" kern="1200">
          <a:solidFill>
            <a:schemeClr val="tx2">
              <a:satMod val="130000"/>
            </a:schemeClr>
          </a:solidFill>
          <a:effectLst>
            <a:outerShdw blurRad="50000" dist="30000" dir="5400000" algn="tl" rotWithShape="0">
              <a:srgbClr val="000000">
                <a:alpha val="30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83464" algn="l" rtl="0" eaLnBrk="1" latinLnBrk="0" hangingPunct="1">
        <a:lnSpc>
          <a:spcPct val="100000"/>
        </a:lnSpc>
        <a:spcBef>
          <a:spcPts val="600"/>
        </a:spcBef>
        <a:buClr>
          <a:schemeClr val="accent1"/>
        </a:buClr>
        <a:buSzPct val="80000"/>
        <a:buFont typeface="Wingdings 2"/>
        <a:buChar char="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37744" algn="l" rtl="0" eaLnBrk="1" latinLnBrk="0" hangingPunct="1">
        <a:lnSpc>
          <a:spcPct val="100000"/>
        </a:lnSpc>
        <a:spcBef>
          <a:spcPts val="550"/>
        </a:spcBef>
        <a:buClr>
          <a:schemeClr val="accent1"/>
        </a:buClr>
        <a:buFont typeface="Verdana"/>
        <a:buChar char="◦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886968" indent="-228600" algn="l" rtl="0" eaLnBrk="1" latinLnBrk="0" hangingPunct="1">
        <a:lnSpc>
          <a:spcPct val="100000"/>
        </a:lnSpc>
        <a:spcBef>
          <a:spcPct val="20000"/>
        </a:spcBef>
        <a:buClr>
          <a:schemeClr val="accent2"/>
        </a:buClr>
        <a:buFont typeface="Wingdings 2"/>
        <a:buChar char="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173736" algn="l" rtl="0" eaLnBrk="1" latinLnBrk="0" hangingPunct="1">
        <a:lnSpc>
          <a:spcPct val="100000"/>
        </a:lnSpc>
        <a:spcBef>
          <a:spcPct val="20000"/>
        </a:spcBef>
        <a:buClr>
          <a:schemeClr val="accent3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298448" indent="-182880" algn="l" rtl="0" eaLnBrk="1" latinLnBrk="0" hangingPunct="1">
        <a:lnSpc>
          <a:spcPct val="100000"/>
        </a:lnSpc>
        <a:spcBef>
          <a:spcPct val="20000"/>
        </a:spcBef>
        <a:buClr>
          <a:schemeClr val="accent4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508760" indent="-182880" algn="l" rtl="0" eaLnBrk="1" latinLnBrk="0" hangingPunct="1">
        <a:lnSpc>
          <a:spcPct val="100000"/>
        </a:lnSpc>
        <a:spcBef>
          <a:spcPct val="20000"/>
        </a:spcBef>
        <a:buClr>
          <a:schemeClr val="accent5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71907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213055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620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620000" cy="480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458200" y="0"/>
            <a:ext cx="6858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8458200" y="5486400"/>
            <a:ext cx="685800" cy="68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1788" y="5648960"/>
            <a:ext cx="548640" cy="396240"/>
          </a:xfrm>
          <a:prstGeom prst="bracketPair">
            <a:avLst>
              <a:gd name="adj" fmla="val 17949"/>
            </a:avLst>
          </a:prstGeom>
          <a:ln w="19050">
            <a:solidFill>
              <a:srgbClr val="FFFFFF"/>
            </a:solidFill>
          </a:ln>
        </p:spPr>
        <p:txBody>
          <a:bodyPr vert="horz" lIns="0" tIns="0" rIns="0" bIns="0" rtlCol="0" anchor="ctr"/>
          <a:lstStyle>
            <a:lvl1pPr algn="ctr">
              <a:defRPr sz="1800">
                <a:solidFill>
                  <a:srgbClr val="FFFFFF"/>
                </a:solidFill>
              </a:defRPr>
            </a:lvl1pPr>
          </a:lstStyle>
          <a:p>
            <a:fld id="{46F7F5F3-0ABF-4FCB-8769-02BD0372785F}" type="slidenum">
              <a:rPr lang="en-IN" smtClean="0"/>
              <a:t>‹#›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7586913" y="4048760"/>
            <a:ext cx="2367281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7551354" y="1645920"/>
            <a:ext cx="2438399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fld id="{38B71B6E-28F9-457C-8A75-E7E69BB50F30}" type="datetimeFigureOut">
              <a:rPr lang="en-IN" smtClean="0"/>
              <a:t>29-12-2021</a:t>
            </a:fld>
            <a:endParaRPr lang="en-IN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600" kern="1200" cap="none" spc="-100" baseline="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3429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2860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2860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2860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spcBef>
          <a:spcPct val="20000"/>
        </a:spcBef>
        <a:buClr>
          <a:schemeClr val="accent5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38B71B6E-28F9-457C-8A75-E7E69BB50F30}" type="datetimeFigureOut">
              <a:rPr lang="en-IN" smtClean="0"/>
              <a:t>29-12-2021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46F7F5F3-0ABF-4FCB-8769-02BD0372785F}" type="slidenum">
              <a:rPr lang="en-IN" smtClean="0"/>
              <a:t>‹#›</a:t>
            </a:fld>
            <a:endParaRPr lang="en-IN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/>
          <p:cNvGrpSpPr/>
          <p:nvPr/>
        </p:nvGrpSpPr>
        <p:grpSpPr>
          <a:xfrm>
            <a:off x="-304800" y="0"/>
            <a:ext cx="9932332" cy="6858000"/>
            <a:chOff x="-382404" y="0"/>
            <a:chExt cx="9932332" cy="6858000"/>
          </a:xfrm>
        </p:grpSpPr>
        <p:grpSp>
          <p:nvGrpSpPr>
            <p:cNvPr id="43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101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113" name="Rectangle 11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14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15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102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110" name="Rectangle 10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11" name="Rectangle 11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12" name="Rectangle 11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103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107" name="Rectangle 106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08" name="Rectangle 107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09" name="Rectangle 108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104" name="Rectangle 10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44" name="Freeform 43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Freeform 44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Freeform 45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Freeform 46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" name="Hexagon 49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Hexagon 50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Hexagon 51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Hexagon 52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4" name="Hexagon 53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Freeform 54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Hexagon 55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Hexagon 56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Hexagon 57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" name="Hexagon 58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5" name="Hexagon 94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6" name="Hexagon 95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7" name="Hexagon 96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8" name="Hexagon 97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9" name="Freeform 98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0" name="Freeform 99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6" name="Rectangle 65"/>
          <p:cNvSpPr/>
          <p:nvPr/>
        </p:nvSpPr>
        <p:spPr>
          <a:xfrm>
            <a:off x="457200" y="333487"/>
            <a:ext cx="8229600" cy="618564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Rectangle 69"/>
          <p:cNvSpPr/>
          <p:nvPr/>
        </p:nvSpPr>
        <p:spPr>
          <a:xfrm>
            <a:off x="4561242" y="-21511"/>
            <a:ext cx="3679116" cy="699244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" name="Rectangle 70"/>
          <p:cNvSpPr/>
          <p:nvPr/>
        </p:nvSpPr>
        <p:spPr>
          <a:xfrm>
            <a:off x="4649096" y="-21510"/>
            <a:ext cx="3505200" cy="6239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43490" y="1027664"/>
            <a:ext cx="7024744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3492" y="2323652"/>
            <a:ext cx="6777317" cy="35089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997388" y="22449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FEFEFE"/>
                </a:solidFill>
              </a:defRPr>
            </a:lvl1pPr>
          </a:lstStyle>
          <a:p>
            <a:fld id="{38B71B6E-28F9-457C-8A75-E7E69BB50F30}" type="datetimeFigureOut">
              <a:rPr lang="en-IN" smtClean="0"/>
              <a:t>29-12-2021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1448" y="5852160"/>
            <a:ext cx="35021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649096" y="224491"/>
            <a:ext cx="13321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EFEFE"/>
                </a:solidFill>
              </a:defRPr>
            </a:lvl1pPr>
          </a:lstStyle>
          <a:p>
            <a:fld id="{46F7F5F3-0ABF-4FCB-8769-02BD0372785F}" type="slidenum">
              <a:rPr lang="en-IN" smtClean="0"/>
              <a:t>‹#›</a:t>
            </a:fld>
            <a:endParaRPr lang="en-IN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0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27432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640080" indent="-27432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24712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325880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1517904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1719072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1920240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121408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sphere2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823693" y="0"/>
            <a:ext cx="320307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876800" y="457200"/>
            <a:ext cx="2819400" cy="571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457200"/>
            <a:ext cx="3657600" cy="57149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7772400" y="6400800"/>
            <a:ext cx="533400" cy="152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46F7F5F3-0ABF-4FCB-8769-02BD0372785F}" type="slidenum">
              <a:rPr lang="en-IN" smtClean="0"/>
              <a:t>‹#›</a:t>
            </a:fld>
            <a:endParaRPr lang="en-IN" dirty="0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2"/>
          </p:nvPr>
        </p:nvSpPr>
        <p:spPr>
          <a:xfrm>
            <a:off x="4876801" y="6426201"/>
            <a:ext cx="2819399" cy="1269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38B71B6E-28F9-457C-8A75-E7E69BB50F30}" type="datetimeFigureOut">
              <a:rPr lang="en-IN" smtClean="0"/>
              <a:t>29-12-2021</a:t>
            </a:fld>
            <a:endParaRPr lang="en-IN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4875213" y="6296248"/>
            <a:ext cx="2820987" cy="1524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en-IN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13" r:id="rId1"/>
    <p:sldLayoutId id="2147483914" r:id="rId2"/>
    <p:sldLayoutId id="2147483915" r:id="rId3"/>
    <p:sldLayoutId id="2147483916" r:id="rId4"/>
    <p:sldLayoutId id="2147483917" r:id="rId5"/>
    <p:sldLayoutId id="2147483918" r:id="rId6"/>
    <p:sldLayoutId id="2147483919" r:id="rId7"/>
    <p:sldLayoutId id="2147483920" r:id="rId8"/>
    <p:sldLayoutId id="2147483921" r:id="rId9"/>
    <p:sldLayoutId id="2147483922" r:id="rId10"/>
    <p:sldLayoutId id="2147483923" r:id="rId11"/>
  </p:sldLayoutIdLst>
  <p:txStyles>
    <p:titleStyle>
      <a:lvl1pPr algn="r" defTabSz="914400" rtl="0" eaLnBrk="1" latinLnBrk="0" hangingPunct="1">
        <a:spcBef>
          <a:spcPct val="0"/>
        </a:spcBef>
        <a:buNone/>
        <a:defRPr sz="2800" kern="1200">
          <a:gradFill>
            <a:gsLst>
              <a:gs pos="0">
                <a:schemeClr val="tx1">
                  <a:lumMod val="50000"/>
                </a:schemeClr>
              </a:gs>
              <a:gs pos="61000">
                <a:schemeClr val="tx1"/>
              </a:gs>
            </a:gsLst>
            <a:lin ang="5400000" scaled="0"/>
          </a:gradFill>
          <a:effectLst/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tx1">
            <a:lumMod val="50000"/>
            <a:lumOff val="50000"/>
          </a:schemeClr>
        </a:buClr>
        <a:buFont typeface="Wingdings" pitchFamily="2" charset="2"/>
        <a:buChar char="§"/>
        <a:defRPr sz="18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spcBef>
          <a:spcPct val="20000"/>
        </a:spcBef>
        <a:buClr>
          <a:schemeClr val="tx1">
            <a:lumMod val="50000"/>
            <a:lumOff val="50000"/>
          </a:schemeClr>
        </a:buClr>
        <a:buFont typeface="Wingdings" pitchFamily="2" charset="2"/>
        <a:buChar char="§"/>
        <a:defRPr sz="14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2pPr>
      <a:lvl3pPr marL="594360" indent="-182880" algn="l" defTabSz="914400" rtl="0" eaLnBrk="1" latinLnBrk="0" hangingPunct="1">
        <a:spcBef>
          <a:spcPct val="20000"/>
        </a:spcBef>
        <a:buClr>
          <a:schemeClr val="tx1">
            <a:lumMod val="50000"/>
            <a:lumOff val="50000"/>
          </a:schemeClr>
        </a:buClr>
        <a:buFont typeface="Wingdings" pitchFamily="2" charset="2"/>
        <a:buChar char="§"/>
        <a:defRPr sz="14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3pPr>
      <a:lvl4pPr marL="777240" indent="-182880" algn="l" defTabSz="914400" rtl="0" eaLnBrk="1" latinLnBrk="0" hangingPunct="1">
        <a:spcBef>
          <a:spcPct val="20000"/>
        </a:spcBef>
        <a:buClr>
          <a:schemeClr val="tx1">
            <a:lumMod val="50000"/>
            <a:lumOff val="50000"/>
          </a:schemeClr>
        </a:buClr>
        <a:buFont typeface="Wingdings" pitchFamily="2" charset="2"/>
        <a:buChar char="§"/>
        <a:defRPr sz="14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4pPr>
      <a:lvl5pPr marL="960120" indent="-182880" algn="l" defTabSz="914400" rtl="0" eaLnBrk="1" latinLnBrk="0" hangingPunct="1">
        <a:spcBef>
          <a:spcPct val="20000"/>
        </a:spcBef>
        <a:buClr>
          <a:schemeClr val="tx1">
            <a:lumMod val="50000"/>
            <a:lumOff val="50000"/>
          </a:schemeClr>
        </a:buClr>
        <a:buFont typeface="Wingdings" pitchFamily="2" charset="2"/>
        <a:buChar char="§"/>
        <a:defRPr sz="14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5pPr>
      <a:lvl6pPr marL="1143000" indent="-182880" algn="l" defTabSz="914400" rtl="0" eaLnBrk="1" latinLnBrk="0" hangingPunct="1">
        <a:spcBef>
          <a:spcPts val="288"/>
        </a:spcBef>
        <a:buClr>
          <a:schemeClr val="tx1">
            <a:lumMod val="50000"/>
            <a:lumOff val="50000"/>
          </a:schemeClr>
        </a:buClr>
        <a:buFont typeface="Wingdings" pitchFamily="2" charset="2"/>
        <a:buChar char="§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325880" indent="-182880" algn="l" defTabSz="914400" rtl="0" eaLnBrk="1" latinLnBrk="0" hangingPunct="1">
        <a:spcBef>
          <a:spcPts val="288"/>
        </a:spcBef>
        <a:buClr>
          <a:schemeClr val="tx1">
            <a:lumMod val="50000"/>
            <a:lumOff val="50000"/>
          </a:schemeClr>
        </a:buClr>
        <a:buFont typeface="Wingdings" pitchFamily="2" charset="2"/>
        <a:buChar char="§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1508760" indent="-182880" algn="l" defTabSz="914400" rtl="0" eaLnBrk="1" latinLnBrk="0" hangingPunct="1">
        <a:spcBef>
          <a:spcPts val="288"/>
        </a:spcBef>
        <a:buClr>
          <a:schemeClr val="tx1">
            <a:lumMod val="50000"/>
            <a:lumOff val="50000"/>
          </a:schemeClr>
        </a:buClr>
        <a:buFont typeface="Wingdings" pitchFamily="2" charset="2"/>
        <a:buChar char="§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691640" indent="-182880" algn="l" defTabSz="914400" rtl="0" eaLnBrk="1" latinLnBrk="0" hangingPunct="1">
        <a:spcBef>
          <a:spcPts val="288"/>
        </a:spcBef>
        <a:buClr>
          <a:schemeClr val="tx1">
            <a:lumMod val="50000"/>
            <a:lumOff val="50000"/>
          </a:schemeClr>
        </a:buClr>
        <a:buFont typeface="Wingdings" pitchFamily="2" charset="2"/>
        <a:buChar char="§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6.xml"/><Relationship Id="rId5" Type="http://schemas.openxmlformats.org/officeDocument/2006/relationships/image" Target="../media/image300.png"/><Relationship Id="rId4" Type="http://schemas.openxmlformats.org/officeDocument/2006/relationships/image" Target="../media/image27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5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9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7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7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8.xml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8.xml"/><Relationship Id="rId4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4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1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1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1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1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2.xml"/></Relationships>
</file>

<file path=ppt/slides/_rels/slide2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microsoft.com/office/2007/relationships/hdphoto" Target="../media/hdphoto5.wdp"/><Relationship Id="rId7" Type="http://schemas.openxmlformats.org/officeDocument/2006/relationships/diagramColors" Target="../diagrams/colors3.xm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23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2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7.wdp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jpeg"/><Relationship Id="rId5" Type="http://schemas.microsoft.com/office/2007/relationships/hdphoto" Target="../media/hdphoto8.wdp"/><Relationship Id="rId4" Type="http://schemas.openxmlformats.org/officeDocument/2006/relationships/image" Target="../media/image4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90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90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90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0.png"/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90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90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90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9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10.wdp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7.wdp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45.xml"/><Relationship Id="rId4" Type="http://schemas.microsoft.com/office/2007/relationships/hdphoto" Target="../media/hdphoto11.wdp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79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9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68.xml"/><Relationship Id="rId4" Type="http://schemas.openxmlformats.org/officeDocument/2006/relationships/image" Target="../media/image6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8.xml"/><Relationship Id="rId4" Type="http://schemas.openxmlformats.org/officeDocument/2006/relationships/image" Target="../media/image3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3.xml"/><Relationship Id="rId6" Type="http://schemas.microsoft.com/office/2007/relationships/hdphoto" Target="../media/hdphoto3.wdp"/><Relationship Id="rId5" Type="http://schemas.openxmlformats.org/officeDocument/2006/relationships/image" Target="../media/image22.png"/><Relationship Id="rId4" Type="http://schemas.microsoft.com/office/2007/relationships/hdphoto" Target="../media/hdphoto2.wdp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5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167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78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89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34.xml"/><Relationship Id="rId6" Type="http://schemas.microsoft.com/office/2007/relationships/hdphoto" Target="../media/hdphoto13.wdp"/><Relationship Id="rId5" Type="http://schemas.openxmlformats.org/officeDocument/2006/relationships/image" Target="../media/image64.png"/><Relationship Id="rId4" Type="http://schemas.microsoft.com/office/2007/relationships/hdphoto" Target="../media/hdphoto12.wdp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00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00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00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emf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00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5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11.wdp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13.wdp"/><Relationship Id="rId5" Type="http://schemas.openxmlformats.org/officeDocument/2006/relationships/image" Target="../media/image64.png"/><Relationship Id="rId4" Type="http://schemas.microsoft.com/office/2007/relationships/hdphoto" Target="../media/hdphoto12.wdp"/></Relationships>
</file>

<file path=ppt/slides/_rels/slide6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7.xml"/><Relationship Id="rId3" Type="http://schemas.microsoft.com/office/2007/relationships/hdphoto" Target="../media/hdphoto14.wdp"/><Relationship Id="rId7" Type="http://schemas.openxmlformats.org/officeDocument/2006/relationships/diagramColors" Target="../diagrams/colors7.xml"/><Relationship Id="rId12" Type="http://schemas.openxmlformats.org/officeDocument/2006/relationships/diagramColors" Target="../diagrams/colors7.xml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11.xml"/><Relationship Id="rId6" Type="http://schemas.openxmlformats.org/officeDocument/2006/relationships/diagramQuickStyle" Target="../diagrams/quickStyle7.xml"/><Relationship Id="rId11" Type="http://schemas.openxmlformats.org/officeDocument/2006/relationships/diagramQuickStyle" Target="../diagrams/quickStyle7.xml"/><Relationship Id="rId5" Type="http://schemas.openxmlformats.org/officeDocument/2006/relationships/diagramLayout" Target="../diagrams/layout7.xml"/><Relationship Id="rId10" Type="http://schemas.openxmlformats.org/officeDocument/2006/relationships/diagramLayout" Target="../diagrams/layout7.xml"/><Relationship Id="rId4" Type="http://schemas.openxmlformats.org/officeDocument/2006/relationships/diagramData" Target="../diagrams/data7.xml"/><Relationship Id="rId9" Type="http://schemas.openxmlformats.org/officeDocument/2006/relationships/diagramData" Target="../diagrams/data8.xml"/></Relationships>
</file>

<file path=ppt/slides/_rels/slide64.xml.rels><?xml version="1.0" encoding="UTF-8" standalone="yes"?>
<Relationships xmlns="http://schemas.openxmlformats.org/package/2006/relationships"><Relationship Id="rId3" Type="http://schemas.microsoft.com/office/2007/relationships/hdphoto" Target="../media/hdphoto14.wdp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11.xml"/><Relationship Id="rId4" Type="http://schemas.openxmlformats.org/officeDocument/2006/relationships/image" Target="../media/image710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emf"/><Relationship Id="rId1" Type="http://schemas.openxmlformats.org/officeDocument/2006/relationships/slideLayout" Target="../slideLayouts/slideLayout22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33.xml"/><Relationship Id="rId4" Type="http://schemas.microsoft.com/office/2007/relationships/hdphoto" Target="../media/hdphoto15.wdp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7" Type="http://schemas.openxmlformats.org/officeDocument/2006/relationships/image" Target="../media/image75.wmf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44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wmf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55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emf"/><Relationship Id="rId1" Type="http://schemas.openxmlformats.org/officeDocument/2006/relationships/slideLayout" Target="../slideLayouts/slideLayout26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1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16.wdp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7" Type="http://schemas.openxmlformats.org/officeDocument/2006/relationships/image" Target="../media/image20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eg"/><Relationship Id="rId5" Type="http://schemas.openxmlformats.org/officeDocument/2006/relationships/image" Target="../media/image80.png"/><Relationship Id="rId4" Type="http://schemas.microsoft.com/office/2007/relationships/hdphoto" Target="../media/hdphoto17.wdp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2000"/>
            <a:lum/>
          </a:blip>
          <a:srcRect/>
          <a:stretch>
            <a:fillRect l="-21000" r="-2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88640"/>
            <a:ext cx="8064896" cy="648072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0" y="2"/>
            <a:ext cx="9144000" cy="120032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lgerian" pitchFamily="82" charset="0"/>
              </a:rPr>
              <a:t>DEPENDENCE OF COMPRESSIVE STRENGTH ON VARIOUS INPUT FACTORS </a:t>
            </a:r>
          </a:p>
          <a:p>
            <a:r>
              <a:rPr lang="en-US" sz="2400" dirty="0">
                <a:solidFill>
                  <a:schemeClr val="bg1"/>
                </a:solidFill>
                <a:latin typeface="Algerian" pitchFamily="82" charset="0"/>
              </a:rPr>
              <a:t>OF </a:t>
            </a:r>
            <a:r>
              <a:rPr lang="en-US" sz="2400" dirty="0">
                <a:solidFill>
                  <a:srgbClr val="FFFF00"/>
                </a:solidFill>
                <a:latin typeface="Algerian" pitchFamily="82" charset="0"/>
              </a:rPr>
              <a:t>CONCRETE FORMATION </a:t>
            </a:r>
            <a:endParaRPr lang="en-IN" sz="2400" dirty="0">
              <a:solidFill>
                <a:srgbClr val="FFFF00"/>
              </a:solidFill>
              <a:latin typeface="Algerian" pitchFamily="82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578" y="4725144"/>
            <a:ext cx="4392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lgerian" pitchFamily="82" charset="0"/>
              </a:rPr>
              <a:t>PRESENTED BY :                                           </a:t>
            </a:r>
            <a:endParaRPr lang="en-IN" dirty="0">
              <a:solidFill>
                <a:schemeClr val="bg1"/>
              </a:solidFill>
              <a:latin typeface="Algerian" pitchFamily="82" charset="0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5508104" y="4311682"/>
            <a:ext cx="2808312" cy="2016224"/>
          </a:xfrm>
          <a:prstGeom prst="roundRect">
            <a:avLst/>
          </a:prstGeom>
          <a:noFill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2" name="TextBox 11"/>
          <p:cNvSpPr txBox="1"/>
          <p:nvPr/>
        </p:nvSpPr>
        <p:spPr>
          <a:xfrm>
            <a:off x="5710649" y="4581128"/>
            <a:ext cx="240322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lgerian" pitchFamily="82" charset="0"/>
              </a:rPr>
              <a:t>ARIJIT NASKAR</a:t>
            </a:r>
          </a:p>
          <a:p>
            <a:endParaRPr lang="en-US" dirty="0">
              <a:solidFill>
                <a:schemeClr val="bg1"/>
              </a:solidFill>
              <a:latin typeface="Algerian" pitchFamily="82" charset="0"/>
            </a:endParaRPr>
          </a:p>
          <a:p>
            <a:r>
              <a:rPr lang="en-US" dirty="0">
                <a:solidFill>
                  <a:schemeClr val="bg1"/>
                </a:solidFill>
                <a:latin typeface="Algerian" pitchFamily="82" charset="0"/>
              </a:rPr>
              <a:t>PIYUSH SWARNKAR</a:t>
            </a:r>
          </a:p>
          <a:p>
            <a:endParaRPr lang="en-US" dirty="0">
              <a:solidFill>
                <a:schemeClr val="bg1"/>
              </a:solidFill>
              <a:latin typeface="Algerian" pitchFamily="82" charset="0"/>
            </a:endParaRPr>
          </a:p>
          <a:p>
            <a:r>
              <a:rPr lang="en-US" dirty="0">
                <a:solidFill>
                  <a:schemeClr val="bg1"/>
                </a:solidFill>
                <a:latin typeface="Algerian" pitchFamily="82" charset="0"/>
              </a:rPr>
              <a:t>ABHRADIPTA GHOSH</a:t>
            </a:r>
            <a:endParaRPr lang="en-IN" dirty="0">
              <a:solidFill>
                <a:schemeClr val="bg1"/>
              </a:solidFill>
              <a:latin typeface="Algerian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9870870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88640"/>
            <a:ext cx="8676456" cy="66561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4356213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60648"/>
            <a:ext cx="8604448" cy="65973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7328560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" b="9144"/>
          <a:stretch/>
        </p:blipFill>
        <p:spPr bwMode="auto">
          <a:xfrm>
            <a:off x="6829427" y="4797152"/>
            <a:ext cx="2314575" cy="18000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ound Diagonal Corner Rectangle 4"/>
          <p:cNvSpPr/>
          <p:nvPr/>
        </p:nvSpPr>
        <p:spPr>
          <a:xfrm>
            <a:off x="683568" y="476674"/>
            <a:ext cx="5976664" cy="2448272"/>
          </a:xfrm>
          <a:prstGeom prst="round2Diag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Baskerville Old Face" pitchFamily="18" charset="0"/>
              </a:rPr>
              <a:t>WHAT    MODEL   TO   START   WITH ?</a:t>
            </a:r>
            <a:endParaRPr lang="en-IN" sz="2000" b="1" dirty="0">
              <a:solidFill>
                <a:schemeClr val="tx1"/>
              </a:solidFill>
              <a:latin typeface="Baskerville Old Face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2380743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7187" y="102553"/>
            <a:ext cx="2638728" cy="27644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ound Diagonal Corner Rectangle 3"/>
          <p:cNvSpPr/>
          <p:nvPr/>
        </p:nvSpPr>
        <p:spPr>
          <a:xfrm>
            <a:off x="1331640" y="476674"/>
            <a:ext cx="4968552" cy="2016224"/>
          </a:xfrm>
          <a:prstGeom prst="round2Diag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We observe a prevalent linear trend in the 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Partial Residual plot as shown earlier.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Considering this pattern we start with a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sz="2000" dirty="0">
                <a:solidFill>
                  <a:schemeClr val="tx1"/>
                </a:solidFill>
                <a:latin typeface="Algerian" pitchFamily="82" charset="0"/>
              </a:rPr>
              <a:t>Linear Model</a:t>
            </a:r>
            <a:endParaRPr lang="en-IN" sz="2000" dirty="0">
              <a:solidFill>
                <a:schemeClr val="tx1"/>
              </a:solidFill>
              <a:latin typeface="Algerian" pitchFamily="8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1356528" y="5445225"/>
                <a:ext cx="7344816" cy="792088"/>
              </a:xfrm>
              <a:prstGeom prst="rect">
                <a:avLst/>
              </a:prstGeom>
              <a:blipFill>
                <a:blip r:embed="rId4"/>
                <a:tile tx="0" ty="0" sx="100000" sy="100000" flip="none" algn="tl"/>
              </a:blipFill>
              <a:ln>
                <a:solidFill>
                  <a:schemeClr val="tx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</a:endParaRPr>
              </a:p>
              <a:p>
                <a:pPr algn="ctr"/>
                <a:endParaRPr lang="en-US" dirty="0">
                  <a:solidFill>
                    <a:schemeClr val="bg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  <a:latin typeface="Bell MT" pitchFamily="18" charset="0"/>
                  </a:rPr>
                  <a:t>E(Y</a:t>
                </a:r>
                <a:r>
                  <a:rPr lang="en-US" baseline="-25000" dirty="0">
                    <a:solidFill>
                      <a:schemeClr val="tx1"/>
                    </a:solidFill>
                    <a:latin typeface="Bell MT" pitchFamily="18" charset="0"/>
                  </a:rPr>
                  <a:t> i</a:t>
                </a:r>
                <a:r>
                  <a:rPr lang="en-US" dirty="0">
                    <a:solidFill>
                      <a:schemeClr val="tx1"/>
                    </a:solidFill>
                    <a:latin typeface="Bell MT" pitchFamily="18" charset="0"/>
                  </a:rPr>
                  <a:t>)=</a:t>
                </a:r>
                <a:r>
                  <a:rPr lang="en-US" b="1" dirty="0">
                    <a:solidFill>
                      <a:schemeClr val="tx1"/>
                    </a:solidFill>
                    <a:latin typeface="Bell MT" pitchFamily="18" charset="0"/>
                  </a:rPr>
                  <a:t> </a:t>
                </a:r>
                <a:r>
                  <a:rPr lang="el-GR" b="1" dirty="0">
                    <a:solidFill>
                      <a:schemeClr val="tx1"/>
                    </a:solidFill>
                    <a:latin typeface="Palatino Linotype"/>
                  </a:rPr>
                  <a:t>β</a:t>
                </a:r>
                <a:r>
                  <a:rPr lang="en-US" b="1" baseline="-25000" dirty="0">
                    <a:solidFill>
                      <a:schemeClr val="tx1"/>
                    </a:solidFill>
                    <a:latin typeface="Bell MT" pitchFamily="18" charset="0"/>
                  </a:rPr>
                  <a:t>o </a:t>
                </a:r>
                <a:r>
                  <a:rPr lang="en-US" b="1" dirty="0">
                    <a:solidFill>
                      <a:schemeClr val="tx1"/>
                    </a:solidFill>
                    <a:latin typeface="Bell MT" pitchFamily="18" charset="0"/>
                  </a:rPr>
                  <a:t>+</a:t>
                </a:r>
                <a:r>
                  <a:rPr lang="pt-BR" b="1" dirty="0">
                    <a:solidFill>
                      <a:schemeClr val="tx1"/>
                    </a:solidFill>
                    <a:latin typeface="Bell MT" pitchFamily="18" charset="0"/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pt-BR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pt-BR" b="1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𝒌</m:t>
                        </m:r>
                        <m:r>
                          <a:rPr lang="pt-BR" b="1" i="1">
                            <a:solidFill>
                              <a:schemeClr val="tx1"/>
                            </a:solidFill>
                            <a:latin typeface="Cambria Math"/>
                          </a:rPr>
                          <m:t>=</m:t>
                        </m:r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𝟏</m:t>
                        </m:r>
                      </m:sub>
                      <m:sup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𝟕</m:t>
                        </m:r>
                      </m:sup>
                      <m:e>
                        <m:r>
                          <m:rPr>
                            <m:nor/>
                          </m:rPr>
                          <a:rPr lang="el-GR" b="1" dirty="0">
                            <a:solidFill>
                              <a:schemeClr val="tx1"/>
                            </a:solidFill>
                            <a:latin typeface="Palatino Linotype"/>
                          </a:rPr>
                          <m:t>β</m:t>
                        </m:r>
                        <m:r>
                          <m:rPr>
                            <m:nor/>
                          </m:rPr>
                          <a:rPr lang="en-US" b="1" baseline="-25000" dirty="0">
                            <a:solidFill>
                              <a:schemeClr val="tx1"/>
                            </a:solidFill>
                            <a:latin typeface="Bell MT" pitchFamily="18" charset="0"/>
                          </a:rPr>
                          <m:t>i</m:t>
                        </m:r>
                        <m:r>
                          <a:rPr lang="en-US" b="1" i="1" baseline="-25000" dirty="0">
                            <a:solidFill>
                              <a:schemeClr val="tx1"/>
                            </a:solidFill>
                            <a:latin typeface="Cambria Math"/>
                          </a:rPr>
                          <m:t> </m:t>
                        </m:r>
                      </m:e>
                    </m:nary>
                  </m:oMath>
                </a14:m>
                <a:r>
                  <a:rPr lang="en-US" b="1" dirty="0">
                    <a:solidFill>
                      <a:schemeClr val="tx1"/>
                    </a:solidFill>
                    <a:latin typeface="Bell MT" pitchFamily="18" charset="0"/>
                  </a:rPr>
                  <a:t>x</a:t>
                </a:r>
                <a:r>
                  <a:rPr lang="en-US" b="1" baseline="-25000" dirty="0">
                    <a:solidFill>
                      <a:schemeClr val="tx1"/>
                    </a:solidFill>
                    <a:latin typeface="Bell MT" pitchFamily="18" charset="0"/>
                  </a:rPr>
                  <a:t>i k  </a:t>
                </a:r>
                <a:r>
                  <a:rPr lang="en-US" b="1" dirty="0">
                    <a:solidFill>
                      <a:schemeClr val="tx1"/>
                    </a:solidFill>
                    <a:latin typeface="Bell MT" pitchFamily="18" charset="0"/>
                  </a:rPr>
                  <a:t> , i=1(1)n</a:t>
                </a:r>
                <a:r>
                  <a:rPr lang="en-US" b="1" baseline="-25000" dirty="0">
                    <a:solidFill>
                      <a:schemeClr val="tx1"/>
                    </a:solidFill>
                    <a:latin typeface="Bell MT" pitchFamily="18" charset="0"/>
                  </a:rPr>
                  <a:t>      </a:t>
                </a:r>
                <a:endParaRPr lang="en-IN" b="1" dirty="0">
                  <a:solidFill>
                    <a:schemeClr val="tx1"/>
                  </a:solidFill>
                  <a:latin typeface="Bell MT" pitchFamily="18" charset="0"/>
                </a:endParaRPr>
              </a:p>
              <a:p>
                <a:r>
                  <a:rPr lang="en-US" dirty="0">
                    <a:latin typeface="Palatino Linotype"/>
                  </a:rPr>
                  <a:t> </a:t>
                </a:r>
                <a:endParaRPr lang="en-IN" dirty="0"/>
              </a:p>
              <a:p>
                <a:pPr algn="ctr"/>
                <a:endParaRPr lang="en-US" baseline="-25000" dirty="0">
                  <a:solidFill>
                    <a:schemeClr val="tx2">
                      <a:lumMod val="50000"/>
                    </a:schemeClr>
                  </a:solidFill>
                </a:endParaRPr>
              </a:p>
              <a:p>
                <a:pPr algn="ctr"/>
                <a:endParaRPr lang="en-IN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6528" y="5445225"/>
                <a:ext cx="7344816" cy="792088"/>
              </a:xfrm>
              <a:prstGeom prst="rect">
                <a:avLst/>
              </a:prstGeom>
              <a:blipFill rotWithShape="1">
                <a:blip r:embed="rId5"/>
                <a:stretch>
                  <a:fillRect t="-36567" b="-47015"/>
                </a:stretch>
              </a:blipFill>
              <a:ln>
                <a:solidFill>
                  <a:schemeClr val="tx2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Down Arrow 5"/>
          <p:cNvSpPr/>
          <p:nvPr/>
        </p:nvSpPr>
        <p:spPr>
          <a:xfrm>
            <a:off x="1356528" y="2924944"/>
            <a:ext cx="623184" cy="1800200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21429163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93478" y="332656"/>
            <a:ext cx="271901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spc="50" dirty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MODEL :</a:t>
            </a:r>
            <a:endParaRPr lang="en-US" sz="5400" b="1" cap="none" spc="50" dirty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3419872" y="332656"/>
            <a:ext cx="4968552" cy="1296144"/>
          </a:xfrm>
          <a:prstGeom prst="roundRect">
            <a:avLst/>
          </a:prstGeom>
          <a:noFill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071686" y="791377"/>
                <a:ext cx="2585415" cy="7092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solidFill>
                      <a:schemeClr val="bg1"/>
                    </a:solidFill>
                  </a:rPr>
                  <a:t>Y</a:t>
                </a:r>
                <a:r>
                  <a:rPr lang="en-US" sz="2000" b="1" baseline="-25000" dirty="0">
                    <a:solidFill>
                      <a:schemeClr val="bg1"/>
                    </a:solidFill>
                  </a:rPr>
                  <a:t>i</a:t>
                </a:r>
                <a:r>
                  <a:rPr lang="en-US" sz="2000" b="1" dirty="0">
                    <a:solidFill>
                      <a:schemeClr val="bg1"/>
                    </a:solidFill>
                  </a:rPr>
                  <a:t> = </a:t>
                </a:r>
                <a:r>
                  <a:rPr lang="el-GR" sz="2000" b="1" dirty="0">
                    <a:solidFill>
                      <a:schemeClr val="bg1"/>
                    </a:solidFill>
                    <a:latin typeface="Palatino Linotype"/>
                  </a:rPr>
                  <a:t>β</a:t>
                </a:r>
                <a:r>
                  <a:rPr lang="en-US" sz="2000" b="1" baseline="-25000" dirty="0">
                    <a:solidFill>
                      <a:schemeClr val="bg1"/>
                    </a:solidFill>
                    <a:latin typeface="Palatino Linotype"/>
                  </a:rPr>
                  <a:t>o </a:t>
                </a:r>
                <a:r>
                  <a:rPr lang="en-US" sz="2000" b="1" dirty="0">
                    <a:solidFill>
                      <a:schemeClr val="bg1"/>
                    </a:solidFill>
                    <a:latin typeface="Palatino Linotype"/>
                  </a:rPr>
                  <a:t>+</a:t>
                </a:r>
                <a:r>
                  <a:rPr lang="pt-BR" sz="2000" b="1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pt-BR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pt-BR" sz="2000" b="1" i="1" smtClean="0">
                            <a:solidFill>
                              <a:schemeClr val="bg1"/>
                            </a:solidFill>
                            <a:latin typeface="Cambria Math"/>
                          </a:rPr>
                          <m:t>𝒌</m:t>
                        </m:r>
                        <m:r>
                          <a:rPr lang="pt-BR" sz="2000" b="1" i="1" smtClean="0">
                            <a:solidFill>
                              <a:schemeClr val="bg1"/>
                            </a:solidFill>
                            <a:latin typeface="Cambria Math"/>
                          </a:rPr>
                          <m:t>=</m:t>
                        </m:r>
                        <m:r>
                          <a:rPr lang="en-US" sz="2000" b="1" i="1" smtClean="0">
                            <a:solidFill>
                              <a:schemeClr val="bg1"/>
                            </a:solidFill>
                            <a:latin typeface="Cambria Math"/>
                          </a:rPr>
                          <m:t>𝟏</m:t>
                        </m:r>
                      </m:sub>
                      <m:sup>
                        <m:r>
                          <a:rPr lang="en-US" sz="2000" b="1" i="1" smtClean="0">
                            <a:solidFill>
                              <a:schemeClr val="bg1"/>
                            </a:solidFill>
                            <a:latin typeface="Cambria Math"/>
                          </a:rPr>
                          <m:t>𝟕</m:t>
                        </m:r>
                      </m:sup>
                      <m:e>
                        <m:r>
                          <m:rPr>
                            <m:nor/>
                          </m:rPr>
                          <a:rPr lang="el-GR" sz="2000" b="1" dirty="0" smtClean="0">
                            <a:solidFill>
                              <a:schemeClr val="bg1"/>
                            </a:solidFill>
                            <a:latin typeface="Palatino Linotype"/>
                          </a:rPr>
                          <m:t>β</m:t>
                        </m:r>
                        <m:r>
                          <m:rPr>
                            <m:nor/>
                          </m:rPr>
                          <a:rPr lang="en-US" sz="2000" b="1" baseline="-25000" dirty="0" smtClean="0">
                            <a:solidFill>
                              <a:schemeClr val="bg1"/>
                            </a:solidFill>
                          </a:rPr>
                          <m:t>i</m:t>
                        </m:r>
                        <m:r>
                          <a:rPr lang="en-US" sz="2000" b="1" i="1" baseline="-25000" dirty="0" smtClean="0">
                            <a:solidFill>
                              <a:schemeClr val="bg1"/>
                            </a:solidFill>
                            <a:latin typeface="Cambria Math"/>
                          </a:rPr>
                          <m:t> </m:t>
                        </m:r>
                      </m:e>
                    </m:nary>
                  </m:oMath>
                </a14:m>
                <a:r>
                  <a:rPr lang="en-US" sz="2000" b="1" dirty="0">
                    <a:solidFill>
                      <a:schemeClr val="bg1"/>
                    </a:solidFill>
                  </a:rPr>
                  <a:t>x</a:t>
                </a:r>
                <a:r>
                  <a:rPr lang="en-US" sz="2000" b="1" baseline="-25000" dirty="0">
                    <a:solidFill>
                      <a:schemeClr val="bg1"/>
                    </a:solidFill>
                  </a:rPr>
                  <a:t>ik </a:t>
                </a:r>
                <a:r>
                  <a:rPr lang="en-US" sz="2000" b="1" dirty="0">
                    <a:solidFill>
                      <a:schemeClr val="bg1"/>
                    </a:solidFill>
                  </a:rPr>
                  <a:t> +</a:t>
                </a:r>
                <a:r>
                  <a:rPr lang="el-GR" sz="2000" b="1" dirty="0">
                    <a:solidFill>
                      <a:schemeClr val="bg1"/>
                    </a:solidFill>
                    <a:latin typeface="Palatino Linotype"/>
                  </a:rPr>
                  <a:t>ε</a:t>
                </a:r>
                <a:r>
                  <a:rPr lang="en-US" sz="2000" b="1" baseline="-25000" dirty="0">
                    <a:solidFill>
                      <a:schemeClr val="bg1"/>
                    </a:solidFill>
                  </a:rPr>
                  <a:t>i</a:t>
                </a:r>
                <a:r>
                  <a:rPr lang="en-US" sz="2000" b="1" dirty="0">
                    <a:solidFill>
                      <a:schemeClr val="bg1"/>
                    </a:solidFill>
                  </a:rPr>
                  <a:t> </a:t>
                </a:r>
                <a:r>
                  <a:rPr lang="en-US" sz="2000" b="1" baseline="-25000" dirty="0">
                    <a:solidFill>
                      <a:schemeClr val="bg1"/>
                    </a:solidFill>
                  </a:rPr>
                  <a:t>   </a:t>
                </a:r>
                <a:endParaRPr lang="en-IN" sz="2000" b="1" dirty="0">
                  <a:solidFill>
                    <a:schemeClr val="bg1"/>
                  </a:solidFill>
                </a:endParaRPr>
              </a:p>
              <a:p>
                <a:r>
                  <a:rPr lang="en-US" dirty="0">
                    <a:latin typeface="Palatino Linotype"/>
                  </a:rPr>
                  <a:t> </a:t>
                </a:r>
                <a:endParaRPr lang="en-IN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1686" y="791377"/>
                <a:ext cx="2585415" cy="709233"/>
              </a:xfrm>
              <a:prstGeom prst="rect">
                <a:avLst/>
              </a:prstGeom>
              <a:blipFill rotWithShape="1">
                <a:blip r:embed="rId2"/>
                <a:stretch>
                  <a:fillRect l="-2594" t="-66379" b="-6379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6592450" y="854351"/>
            <a:ext cx="1008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i=1(1)n </a:t>
            </a:r>
            <a:r>
              <a:rPr lang="en-US" dirty="0"/>
              <a:t>  </a:t>
            </a:r>
            <a:endParaRPr lang="en-IN" dirty="0"/>
          </a:p>
        </p:txBody>
      </p:sp>
      <p:sp>
        <p:nvSpPr>
          <p:cNvPr id="10" name="Rectangle 9"/>
          <p:cNvSpPr/>
          <p:nvPr/>
        </p:nvSpPr>
        <p:spPr>
          <a:xfrm>
            <a:off x="493478" y="1988840"/>
            <a:ext cx="473033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spc="50" dirty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ASSUMPTIONS:</a:t>
            </a:r>
            <a:endParaRPr lang="en-US" sz="5400" b="1" cap="none" spc="50" dirty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356983" y="1886742"/>
            <a:ext cx="2454540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l-GR" sz="2400" dirty="0">
                <a:solidFill>
                  <a:schemeClr val="bg1"/>
                </a:solidFill>
                <a:latin typeface="Palatino Linotype"/>
              </a:rPr>
              <a:t>ε</a:t>
            </a:r>
            <a:r>
              <a:rPr lang="en-US" sz="2400" baseline="-25000" dirty="0">
                <a:solidFill>
                  <a:schemeClr val="bg1"/>
                </a:solidFill>
                <a:latin typeface="Baskerville Old Face" pitchFamily="18" charset="0"/>
              </a:rPr>
              <a:t>i </a:t>
            </a:r>
            <a:r>
              <a:rPr lang="en-US" sz="2000" dirty="0">
                <a:solidFill>
                  <a:schemeClr val="bg1"/>
                </a:solidFill>
                <a:latin typeface="Baskerville Old Face" pitchFamily="18" charset="0"/>
              </a:rPr>
              <a:t>‘s  are homoscedastic.</a:t>
            </a:r>
          </a:p>
          <a:p>
            <a:pPr marL="342900" indent="-342900">
              <a:buFont typeface="+mj-lt"/>
              <a:buAutoNum type="arabicPeriod"/>
            </a:pPr>
            <a:endParaRPr lang="en-US" sz="2000" dirty="0">
              <a:solidFill>
                <a:schemeClr val="bg1"/>
              </a:solidFill>
              <a:latin typeface="Baskerville Old Face" pitchFamily="18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sz="2000" dirty="0">
              <a:solidFill>
                <a:schemeClr val="bg1"/>
              </a:solidFill>
              <a:latin typeface="Baskerville Old Face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l-GR" sz="2400" dirty="0">
                <a:solidFill>
                  <a:schemeClr val="bg1"/>
                </a:solidFill>
                <a:latin typeface="Palatino Linotype"/>
              </a:rPr>
              <a:t>ε</a:t>
            </a:r>
            <a:r>
              <a:rPr lang="en-US" sz="2400" baseline="-25000" dirty="0">
                <a:solidFill>
                  <a:schemeClr val="bg1"/>
                </a:solidFill>
                <a:latin typeface="Baskerville Old Face" pitchFamily="18" charset="0"/>
              </a:rPr>
              <a:t>i </a:t>
            </a:r>
            <a:r>
              <a:rPr lang="en-US" sz="2000" dirty="0">
                <a:solidFill>
                  <a:schemeClr val="bg1"/>
                </a:solidFill>
                <a:latin typeface="Baskerville Old Face" pitchFamily="18" charset="0"/>
              </a:rPr>
              <a:t>‘s  are uncorrelated.</a:t>
            </a:r>
          </a:p>
          <a:p>
            <a:pPr marL="342900" indent="-342900">
              <a:buFont typeface="+mj-lt"/>
              <a:buAutoNum type="arabicPeriod"/>
            </a:pPr>
            <a:endParaRPr lang="en-US" sz="2000" dirty="0">
              <a:solidFill>
                <a:schemeClr val="bg1"/>
              </a:solidFill>
              <a:latin typeface="Baskerville Old Face" pitchFamily="18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sz="2000" dirty="0">
              <a:solidFill>
                <a:schemeClr val="bg1"/>
              </a:solidFill>
              <a:latin typeface="Baskerville Old Face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l-GR" sz="2400" dirty="0">
                <a:solidFill>
                  <a:schemeClr val="bg1"/>
                </a:solidFill>
                <a:latin typeface="Palatino Linotype"/>
              </a:rPr>
              <a:t>ε</a:t>
            </a:r>
            <a:r>
              <a:rPr lang="en-US" sz="2400" baseline="-25000" dirty="0">
                <a:solidFill>
                  <a:schemeClr val="bg1"/>
                </a:solidFill>
                <a:latin typeface="Baskerville Old Face" pitchFamily="18" charset="0"/>
              </a:rPr>
              <a:t>i </a:t>
            </a:r>
            <a:r>
              <a:rPr lang="en-US" sz="2000" dirty="0">
                <a:solidFill>
                  <a:schemeClr val="bg1"/>
                </a:solidFill>
                <a:latin typeface="Baskerville Old Face" pitchFamily="18" charset="0"/>
              </a:rPr>
              <a:t>‘s  are Normally distributed.</a:t>
            </a:r>
          </a:p>
          <a:p>
            <a:pPr marL="342900" indent="-342900">
              <a:buFont typeface="+mj-lt"/>
              <a:buAutoNum type="arabicPeriod"/>
            </a:pPr>
            <a:endParaRPr lang="en-US" sz="2000" dirty="0">
              <a:solidFill>
                <a:schemeClr val="bg1"/>
              </a:solidFill>
              <a:latin typeface="Baskerville Old Face" pitchFamily="18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sz="2000" dirty="0">
              <a:solidFill>
                <a:schemeClr val="bg1"/>
              </a:solidFill>
              <a:latin typeface="Baskerville Old Face" pitchFamily="18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solidFill>
                  <a:schemeClr val="bg1"/>
                </a:solidFill>
                <a:latin typeface="Baskerville Old Face" pitchFamily="18" charset="0"/>
              </a:rPr>
              <a:t>  X is non stochastic and of full rank</a:t>
            </a:r>
          </a:p>
          <a:p>
            <a:pPr marL="342900" indent="-342900">
              <a:buFont typeface="+mj-lt"/>
              <a:buAutoNum type="arabicPeriod"/>
            </a:pPr>
            <a:endParaRPr lang="en-IN" dirty="0">
              <a:latin typeface="Baskerville Old Face" pitchFamily="18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IN" dirty="0"/>
          </a:p>
          <a:p>
            <a:pPr marL="342900" indent="-342900">
              <a:buFont typeface="+mj-lt"/>
              <a:buAutoNum type="arabicPeriod"/>
            </a:pPr>
            <a:endParaRPr lang="en-IN" dirty="0"/>
          </a:p>
        </p:txBody>
      </p:sp>
      <p:cxnSp>
        <p:nvCxnSpPr>
          <p:cNvPr id="13" name="Straight Connector 12"/>
          <p:cNvCxnSpPr/>
          <p:nvPr/>
        </p:nvCxnSpPr>
        <p:spPr>
          <a:xfrm>
            <a:off x="5223812" y="1988840"/>
            <a:ext cx="0" cy="4212468"/>
          </a:xfrm>
          <a:prstGeom prst="line">
            <a:avLst/>
          </a:prstGeom>
          <a:effectLst>
            <a:glow rad="101600">
              <a:schemeClr val="accent6">
                <a:satMod val="175000"/>
                <a:alpha val="40000"/>
              </a:schemeClr>
            </a:glow>
            <a:reflection blurRad="6350" stA="50000" endA="300" endPos="55000" dir="5400000" sy="-100000" algn="bl" rotWithShape="0"/>
          </a:effectLst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 flipH="1">
            <a:off x="5723855" y="3228972"/>
            <a:ext cx="2016224" cy="837478"/>
          </a:xfrm>
          <a:prstGeom prst="rect">
            <a:avLst/>
          </a:prstGeom>
          <a:noFill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6" name="Rectangle 15"/>
          <p:cNvSpPr/>
          <p:nvPr/>
        </p:nvSpPr>
        <p:spPr>
          <a:xfrm flipH="1">
            <a:off x="5711603" y="4423803"/>
            <a:ext cx="2016224" cy="837478"/>
          </a:xfrm>
          <a:prstGeom prst="rect">
            <a:avLst/>
          </a:prstGeom>
          <a:noFill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7" name="Rectangle 16"/>
          <p:cNvSpPr/>
          <p:nvPr/>
        </p:nvSpPr>
        <p:spPr>
          <a:xfrm flipH="1">
            <a:off x="5699484" y="5661248"/>
            <a:ext cx="2016224" cy="1080120"/>
          </a:xfrm>
          <a:prstGeom prst="rect">
            <a:avLst/>
          </a:prstGeom>
          <a:noFill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8" name="Rectangle 17"/>
          <p:cNvSpPr/>
          <p:nvPr/>
        </p:nvSpPr>
        <p:spPr>
          <a:xfrm flipH="1">
            <a:off x="5723855" y="1886742"/>
            <a:ext cx="2016224" cy="837478"/>
          </a:xfrm>
          <a:prstGeom prst="rect">
            <a:avLst/>
          </a:prstGeom>
          <a:noFill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06242231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 Diagonal Corner Rectangle 4"/>
          <p:cNvSpPr/>
          <p:nvPr/>
        </p:nvSpPr>
        <p:spPr>
          <a:xfrm>
            <a:off x="683568" y="476674"/>
            <a:ext cx="5976664" cy="2448272"/>
          </a:xfrm>
          <a:prstGeom prst="round2Diag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prstClr val="black"/>
                </a:solidFill>
                <a:latin typeface="Bell MT" pitchFamily="18" charset="0"/>
              </a:rPr>
              <a:t>Now we follow some statistical methods to verify </a:t>
            </a:r>
          </a:p>
          <a:p>
            <a:pPr algn="ctr"/>
            <a:r>
              <a:rPr lang="en-US" b="1" dirty="0">
                <a:solidFill>
                  <a:prstClr val="black"/>
                </a:solidFill>
                <a:latin typeface="Bell MT" pitchFamily="18" charset="0"/>
              </a:rPr>
              <a:t>If the assumptions are valid for our data</a:t>
            </a:r>
            <a:endParaRPr lang="en-IN" b="1" dirty="0">
              <a:solidFill>
                <a:prstClr val="black"/>
              </a:solidFill>
              <a:latin typeface="Bell MT" pitchFamily="18" charset="0"/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264" y="4941168"/>
            <a:ext cx="2067694" cy="1707654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12845326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25">
          <a:fgClr>
            <a:schemeClr val="accent4">
              <a:lumMod val="60000"/>
              <a:lumOff val="4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03648" y="1052736"/>
            <a:ext cx="31683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NORMALITY</a:t>
            </a:r>
            <a:endParaRPr lang="en-IN" sz="32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419855813"/>
              </p:ext>
            </p:extLst>
          </p:nvPr>
        </p:nvGraphicFramePr>
        <p:xfrm>
          <a:off x="1371941" y="2276872"/>
          <a:ext cx="6080379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57685042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620688"/>
            <a:ext cx="8208912" cy="475252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99016" y="5949280"/>
            <a:ext cx="78389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ll MT" pitchFamily="18" charset="0"/>
              </a:rPr>
              <a:t>COMMENT</a:t>
            </a:r>
            <a:r>
              <a:rPr lang="en-US" sz="1400" dirty="0">
                <a:latin typeface="Bell MT" pitchFamily="18" charset="0"/>
              </a:rPr>
              <a:t> : QUANTILES OF THE RESIDUALS RESEMBLE ALMOST CLOSELY TO THAT OF</a:t>
            </a:r>
          </a:p>
          <a:p>
            <a:r>
              <a:rPr lang="en-US" sz="1400" dirty="0">
                <a:latin typeface="Bell MT" pitchFamily="18" charset="0"/>
              </a:rPr>
              <a:t>A NORMAL DISTTRIBUTION . THERE ARE TRACES OF OUTLIERS IN THE PLOT. </a:t>
            </a:r>
            <a:endParaRPr lang="en-IN" sz="1400" dirty="0">
              <a:latin typeface="Bell MT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5835885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692696"/>
            <a:ext cx="7992888" cy="456827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55576" y="5805264"/>
            <a:ext cx="67053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ll MT" pitchFamily="18" charset="0"/>
              </a:rPr>
              <a:t>COMMENT</a:t>
            </a:r>
            <a:r>
              <a:rPr lang="en-US" sz="1400" dirty="0">
                <a:latin typeface="Bell MT" pitchFamily="18" charset="0"/>
              </a:rPr>
              <a:t> :The smooth curve closely resemble to a bell shape of Normal Distribution.</a:t>
            </a:r>
            <a:endParaRPr lang="en-IN" sz="1400" dirty="0">
              <a:latin typeface="Bell MT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3751700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59632" y="1340768"/>
            <a:ext cx="23791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SHAPIRO-WILK TEST :</a:t>
            </a:r>
            <a:endParaRPr lang="en-IN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2492164"/>
              </p:ext>
            </p:extLst>
          </p:nvPr>
        </p:nvGraphicFramePr>
        <p:xfrm>
          <a:off x="1091952" y="4149080"/>
          <a:ext cx="6096000" cy="7416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TEST-STATISTIC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p-value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0.97486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0.0467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7" name="Straight Connector 6"/>
          <p:cNvCxnSpPr/>
          <p:nvPr/>
        </p:nvCxnSpPr>
        <p:spPr>
          <a:xfrm>
            <a:off x="4139952" y="1340768"/>
            <a:ext cx="0" cy="249299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355976" y="1525434"/>
            <a:ext cx="2930610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H</a:t>
            </a:r>
            <a:r>
              <a:rPr lang="en-US" baseline="-25000" dirty="0">
                <a:solidFill>
                  <a:schemeClr val="accent2">
                    <a:lumMod val="50000"/>
                  </a:schemeClr>
                </a:solidFill>
              </a:rPr>
              <a:t>o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 :  The residuals </a:t>
            </a:r>
          </a:p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        are</a:t>
            </a:r>
          </a:p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        Normally Distributed</a:t>
            </a:r>
          </a:p>
          <a:p>
            <a:endParaRPr lang="en-US" dirty="0">
              <a:solidFill>
                <a:schemeClr val="accent2">
                  <a:lumMod val="50000"/>
                </a:schemeClr>
              </a:solidFill>
            </a:endParaRPr>
          </a:p>
          <a:p>
            <a:r>
              <a:rPr lang="en-US" dirty="0"/>
              <a:t>      vs.</a:t>
            </a:r>
          </a:p>
          <a:p>
            <a:endParaRPr lang="en-US" dirty="0"/>
          </a:p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H</a:t>
            </a:r>
            <a:r>
              <a:rPr lang="en-US" baseline="-25000" dirty="0">
                <a:solidFill>
                  <a:schemeClr val="accent2">
                    <a:lumMod val="50000"/>
                  </a:schemeClr>
                </a:solidFill>
              </a:rPr>
              <a:t>1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 :   Not H</a:t>
            </a:r>
            <a:r>
              <a:rPr lang="en-US" baseline="-25000" dirty="0">
                <a:solidFill>
                  <a:schemeClr val="accent2">
                    <a:lumMod val="50000"/>
                  </a:schemeClr>
                </a:solidFill>
              </a:rPr>
              <a:t>o</a:t>
            </a:r>
            <a:endParaRPr lang="en-IN" dirty="0">
              <a:solidFill>
                <a:schemeClr val="accent2">
                  <a:lumMod val="50000"/>
                </a:schemeClr>
              </a:solidFill>
            </a:endParaRPr>
          </a:p>
          <a:p>
            <a:endParaRPr lang="en-IN" dirty="0"/>
          </a:p>
        </p:txBody>
      </p:sp>
      <p:sp>
        <p:nvSpPr>
          <p:cNvPr id="10" name="TextBox 9"/>
          <p:cNvSpPr txBox="1"/>
          <p:nvPr/>
        </p:nvSpPr>
        <p:spPr>
          <a:xfrm>
            <a:off x="971600" y="5872359"/>
            <a:ext cx="75007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COMMENT</a:t>
            </a:r>
            <a:r>
              <a:rPr lang="en-US" dirty="0"/>
              <a:t> : The p-value is not too high to accept Null Hypothesis </a:t>
            </a:r>
          </a:p>
          <a:p>
            <a:r>
              <a:rPr lang="en-US" dirty="0"/>
              <a:t>Unambiguously.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06586471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wave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0632031"/>
              </p:ext>
            </p:extLst>
          </p:nvPr>
        </p:nvGraphicFramePr>
        <p:xfrm>
          <a:off x="155848" y="1340770"/>
          <a:ext cx="5208240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041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041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r>
                        <a:rPr lang="en-US" sz="1800" dirty="0"/>
                        <a:t>No. of Variables</a:t>
                      </a:r>
                      <a:endParaRPr lang="en-IN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No. of Observations</a:t>
                      </a:r>
                      <a:endParaRPr lang="en-IN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10</a:t>
                      </a:r>
                      <a:endParaRPr lang="en-IN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103</a:t>
                      </a:r>
                      <a:endParaRPr lang="en-IN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Rounded Rectangle 4"/>
          <p:cNvSpPr/>
          <p:nvPr/>
        </p:nvSpPr>
        <p:spPr>
          <a:xfrm>
            <a:off x="323528" y="2708920"/>
            <a:ext cx="5184576" cy="39604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" name="Oval 5"/>
          <p:cNvSpPr/>
          <p:nvPr/>
        </p:nvSpPr>
        <p:spPr>
          <a:xfrm>
            <a:off x="683568" y="3129672"/>
            <a:ext cx="1296144" cy="11121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Bell MT" pitchFamily="18" charset="0"/>
              </a:rPr>
              <a:t>Cement</a:t>
            </a:r>
            <a:endParaRPr lang="en-IN" dirty="0">
              <a:latin typeface="Bell MT" pitchFamily="18" charset="0"/>
            </a:endParaRPr>
          </a:p>
        </p:txBody>
      </p:sp>
      <p:sp>
        <p:nvSpPr>
          <p:cNvPr id="7" name="Oval 6"/>
          <p:cNvSpPr/>
          <p:nvPr/>
        </p:nvSpPr>
        <p:spPr>
          <a:xfrm>
            <a:off x="2497471" y="3023383"/>
            <a:ext cx="1080120" cy="9361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Bell MT" pitchFamily="18" charset="0"/>
              </a:rPr>
              <a:t>Slag</a:t>
            </a:r>
            <a:endParaRPr lang="en-IN" dirty="0">
              <a:latin typeface="Bell MT" pitchFamily="18" charset="0"/>
            </a:endParaRPr>
          </a:p>
        </p:txBody>
      </p:sp>
      <p:sp>
        <p:nvSpPr>
          <p:cNvPr id="8" name="Oval 7"/>
          <p:cNvSpPr/>
          <p:nvPr/>
        </p:nvSpPr>
        <p:spPr>
          <a:xfrm>
            <a:off x="2497471" y="4335316"/>
            <a:ext cx="1080120" cy="9361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latin typeface="Bell MT" pitchFamily="18" charset="0"/>
              </a:rPr>
              <a:t>Water</a:t>
            </a:r>
          </a:p>
        </p:txBody>
      </p:sp>
      <p:sp>
        <p:nvSpPr>
          <p:cNvPr id="9" name="Oval 8"/>
          <p:cNvSpPr/>
          <p:nvPr/>
        </p:nvSpPr>
        <p:spPr>
          <a:xfrm>
            <a:off x="4139952" y="3607021"/>
            <a:ext cx="1080120" cy="9361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Bell MT" pitchFamily="18" charset="0"/>
              </a:rPr>
              <a:t>Fly Ash</a:t>
            </a:r>
            <a:endParaRPr lang="en-IN" dirty="0">
              <a:latin typeface="Bell MT" pitchFamily="18" charset="0"/>
            </a:endParaRPr>
          </a:p>
        </p:txBody>
      </p:sp>
      <p:sp>
        <p:nvSpPr>
          <p:cNvPr id="10" name="Oval 9"/>
          <p:cNvSpPr/>
          <p:nvPr/>
        </p:nvSpPr>
        <p:spPr>
          <a:xfrm>
            <a:off x="4283968" y="5301208"/>
            <a:ext cx="1080120" cy="9361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latin typeface="Bell MT" pitchFamily="18" charset="0"/>
              </a:rPr>
              <a:t>Fine Aggr</a:t>
            </a:r>
            <a:r>
              <a:rPr lang="en-IN" dirty="0"/>
              <a:t>.</a:t>
            </a:r>
          </a:p>
        </p:txBody>
      </p:sp>
      <p:sp>
        <p:nvSpPr>
          <p:cNvPr id="11" name="Oval 10"/>
          <p:cNvSpPr/>
          <p:nvPr/>
        </p:nvSpPr>
        <p:spPr>
          <a:xfrm>
            <a:off x="2195738" y="5445225"/>
            <a:ext cx="1260140" cy="103326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latin typeface="Bell MT" pitchFamily="18" charset="0"/>
              </a:rPr>
              <a:t>Coarse Aggr.</a:t>
            </a:r>
          </a:p>
        </p:txBody>
      </p:sp>
      <p:sp>
        <p:nvSpPr>
          <p:cNvPr id="12" name="Oval 11"/>
          <p:cNvSpPr/>
          <p:nvPr/>
        </p:nvSpPr>
        <p:spPr>
          <a:xfrm>
            <a:off x="611560" y="4833157"/>
            <a:ext cx="1080120" cy="9361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latin typeface="Bell MT" pitchFamily="18" charset="0"/>
              </a:rPr>
              <a:t>SP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6156176" y="3023385"/>
            <a:ext cx="2808312" cy="345510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4" name="Oval 13"/>
          <p:cNvSpPr/>
          <p:nvPr/>
        </p:nvSpPr>
        <p:spPr>
          <a:xfrm>
            <a:off x="6401189" y="3305677"/>
            <a:ext cx="1159144" cy="9361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latin typeface="Bell MT" pitchFamily="18" charset="0"/>
              </a:rPr>
              <a:t>Slump</a:t>
            </a:r>
          </a:p>
        </p:txBody>
      </p:sp>
      <p:sp>
        <p:nvSpPr>
          <p:cNvPr id="15" name="Oval 14"/>
          <p:cNvSpPr/>
          <p:nvPr/>
        </p:nvSpPr>
        <p:spPr>
          <a:xfrm>
            <a:off x="7744310" y="3678177"/>
            <a:ext cx="963724" cy="7503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latin typeface="Bell MT" pitchFamily="18" charset="0"/>
              </a:rPr>
              <a:t>Flow</a:t>
            </a:r>
          </a:p>
        </p:txBody>
      </p:sp>
      <p:sp>
        <p:nvSpPr>
          <p:cNvPr id="16" name="Oval 15"/>
          <p:cNvSpPr/>
          <p:nvPr/>
        </p:nvSpPr>
        <p:spPr>
          <a:xfrm>
            <a:off x="6401191" y="4750934"/>
            <a:ext cx="2035877" cy="148637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latin typeface="Bell MT" pitchFamily="18" charset="0"/>
              </a:rPr>
              <a:t>Compressive Strength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475656" y="2339590"/>
            <a:ext cx="25202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>
                <a:latin typeface="Baskerville Old Face" pitchFamily="18" charset="0"/>
              </a:rPr>
              <a:t>INPUT VARIABLES</a:t>
            </a:r>
            <a:endParaRPr lang="en-IN" u="sng" dirty="0">
              <a:latin typeface="Baskerville Old Face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312235" y="2516533"/>
            <a:ext cx="2496196" cy="36933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</a:rPr>
              <a:t>OUTPUT VARIABLES</a:t>
            </a:r>
            <a:endParaRPr lang="en-IN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skerville Old Face" pitchFamily="18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475659" y="2339588"/>
            <a:ext cx="2232247" cy="314463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</a:rPr>
              <a:t>INPUT VARIABLES</a:t>
            </a:r>
            <a:endParaRPr lang="en-IN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skerville Old Face" pitchFamily="18" charset="0"/>
            </a:endParaRPr>
          </a:p>
        </p:txBody>
      </p:sp>
      <p:sp>
        <p:nvSpPr>
          <p:cNvPr id="21" name="Right Arrow 20"/>
          <p:cNvSpPr/>
          <p:nvPr/>
        </p:nvSpPr>
        <p:spPr>
          <a:xfrm>
            <a:off x="5508104" y="4335317"/>
            <a:ext cx="648072" cy="4156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2" name="Rectangle 21"/>
          <p:cNvSpPr/>
          <p:nvPr/>
        </p:nvSpPr>
        <p:spPr>
          <a:xfrm>
            <a:off x="301007" y="258060"/>
            <a:ext cx="6309740" cy="92333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2">
                    <a:lumMod val="50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Bahnschrift" pitchFamily="34" charset="0"/>
              </a:rPr>
              <a:t>DATA DESCRIPTION</a:t>
            </a:r>
            <a:endParaRPr lang="en-IN" sz="54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tx2">
                  <a:lumMod val="50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7051" y="171740"/>
            <a:ext cx="2266951" cy="2019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70789223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8300" y="320675"/>
            <a:ext cx="8229600" cy="1143000"/>
          </a:xfrm>
        </p:spPr>
        <p:txBody>
          <a:bodyPr/>
          <a:lstStyle/>
          <a:p>
            <a:r>
              <a:rPr lang="en-US" b="1" dirty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solidFill>
                  <a:schemeClr val="accent2">
                    <a:lumMod val="50000"/>
                  </a:schemeClr>
                </a:solidFill>
                <a:latin typeface="Baskerville Old Face" pitchFamily="18" charset="0"/>
              </a:rPr>
              <a:t>HOMOSCEDASTICITY</a:t>
            </a:r>
            <a:endParaRPr lang="en-IN" b="1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solidFill>
                <a:schemeClr val="accent2">
                  <a:lumMod val="50000"/>
                </a:schemeClr>
              </a:solidFill>
              <a:latin typeface="Baskerville Old Face" pitchFamily="18" charset="0"/>
            </a:endParaRPr>
          </a:p>
        </p:txBody>
      </p:sp>
      <p:sp>
        <p:nvSpPr>
          <p:cNvPr id="5" name="AutoShape 2" descr="http://127.0.0.1:29534/graphics/plot_zoom_png?width=416&amp;height=527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/>
          </a:p>
        </p:txBody>
      </p:sp>
      <p:sp>
        <p:nvSpPr>
          <p:cNvPr id="6" name="AutoShape 4" descr="http://127.0.0.1:29534/graphics/plot_zoom_png?width=416&amp;height=527"/>
          <p:cNvSpPr>
            <a:spLocks noChangeAspect="1" noChangeArrowheads="1"/>
          </p:cNvSpPr>
          <p:nvPr/>
        </p:nvSpPr>
        <p:spPr bwMode="auto">
          <a:xfrm>
            <a:off x="215900" y="158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02" y="1838327"/>
            <a:ext cx="4495487" cy="5019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Oval 6"/>
          <p:cNvSpPr/>
          <p:nvPr/>
        </p:nvSpPr>
        <p:spPr>
          <a:xfrm>
            <a:off x="5742332" y="2276872"/>
            <a:ext cx="3384376" cy="3456384"/>
          </a:xfrm>
          <a:prstGeom prst="ellipse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Baskerville Old Face" pitchFamily="18" charset="0"/>
              </a:rPr>
              <a:t>COMMENT : </a:t>
            </a:r>
          </a:p>
          <a:p>
            <a:pPr algn="ctr"/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Baskerville Old Face" pitchFamily="18" charset="0"/>
              </a:rPr>
              <a:t>We do not see any specific wedge-like pattern that can indicate presence of heteroscedasticity</a:t>
            </a:r>
            <a:r>
              <a:rPr lang="en-US" dirty="0"/>
              <a:t>.</a:t>
            </a:r>
            <a:endParaRPr lang="en-IN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4520" y="15874"/>
            <a:ext cx="1457960" cy="1396901"/>
          </a:xfrm>
          <a:prstGeom prst="rect">
            <a:avLst/>
          </a:prstGeom>
          <a:noFill/>
          <a:ln>
            <a:noFill/>
          </a:ln>
          <a:effectLst>
            <a:glow rad="101600">
              <a:schemeClr val="accent2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93916186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8300" y="320675"/>
            <a:ext cx="8229600" cy="1143000"/>
          </a:xfrm>
        </p:spPr>
        <p:txBody>
          <a:bodyPr/>
          <a:lstStyle/>
          <a:p>
            <a:r>
              <a:rPr lang="en-US" b="1" dirty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solidFill>
                  <a:schemeClr val="accent2">
                    <a:lumMod val="50000"/>
                  </a:schemeClr>
                </a:solidFill>
                <a:latin typeface="Baskerville Old Face" pitchFamily="18" charset="0"/>
              </a:rPr>
              <a:t>HOMOSCEDASTICITY</a:t>
            </a:r>
            <a:endParaRPr lang="en-IN" dirty="0"/>
          </a:p>
        </p:txBody>
      </p:sp>
      <p:sp>
        <p:nvSpPr>
          <p:cNvPr id="5" name="AutoShape 2" descr="http://127.0.0.1:29534/graphics/plot_zoom_png?width=416&amp;height=527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>
              <a:solidFill>
                <a:prstClr val="black"/>
              </a:solidFill>
            </a:endParaRPr>
          </a:p>
        </p:txBody>
      </p:sp>
      <p:sp>
        <p:nvSpPr>
          <p:cNvPr id="6" name="AutoShape 4" descr="http://127.0.0.1:29534/graphics/plot_zoom_png?width=416&amp;height=527"/>
          <p:cNvSpPr>
            <a:spLocks noChangeAspect="1" noChangeArrowheads="1"/>
          </p:cNvSpPr>
          <p:nvPr/>
        </p:nvSpPr>
        <p:spPr bwMode="auto">
          <a:xfrm>
            <a:off x="215900" y="158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>
              <a:solidFill>
                <a:prstClr val="black"/>
              </a:solidFill>
            </a:endParaRPr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45283"/>
            <a:ext cx="4644008" cy="50036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Oval 6"/>
          <p:cNvSpPr/>
          <p:nvPr/>
        </p:nvSpPr>
        <p:spPr>
          <a:xfrm>
            <a:off x="5580112" y="2492896"/>
            <a:ext cx="3384376" cy="3456384"/>
          </a:xfrm>
          <a:prstGeom prst="ellipse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Baskerville Old Face" pitchFamily="18" charset="0"/>
              </a:rPr>
              <a:t>COMMENT : </a:t>
            </a:r>
          </a:p>
          <a:p>
            <a:pPr algn="ctr"/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Baskerville Old Face" pitchFamily="18" charset="0"/>
              </a:rPr>
              <a:t>The dispersion in the residuals do not increase or decrease significantly with fitted values</a:t>
            </a:r>
            <a:r>
              <a:rPr lang="en-US" dirty="0"/>
              <a:t>. </a:t>
            </a:r>
            <a:endParaRPr lang="en-IN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8470" y="15875"/>
            <a:ext cx="1457325" cy="1388517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96294429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100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32" y="320675"/>
            <a:ext cx="7056784" cy="1143000"/>
          </a:xfr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/>
          <a:lstStyle/>
          <a:p>
            <a:r>
              <a:rPr lang="en-US" b="1" dirty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solidFill>
                  <a:schemeClr val="accent2">
                    <a:lumMod val="50000"/>
                  </a:schemeClr>
                </a:solidFill>
                <a:latin typeface="Baskerville Old Face" pitchFamily="18" charset="0"/>
              </a:rPr>
              <a:t>HOMOSCEDASTICITY</a:t>
            </a:r>
            <a:endParaRPr lang="en-IN" b="1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solidFill>
                <a:schemeClr val="accent2">
                  <a:lumMod val="50000"/>
                </a:schemeClr>
              </a:solidFill>
              <a:latin typeface="Baskerville Old Face" pitchFamily="18" charset="0"/>
            </a:endParaRPr>
          </a:p>
        </p:txBody>
      </p:sp>
      <p:sp>
        <p:nvSpPr>
          <p:cNvPr id="5" name="AutoShape 2" descr="http://127.0.0.1:29534/graphics/plot_zoom_png?width=416&amp;height=527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>
              <a:solidFill>
                <a:prstClr val="black"/>
              </a:solidFill>
            </a:endParaRPr>
          </a:p>
        </p:txBody>
      </p:sp>
      <p:sp>
        <p:nvSpPr>
          <p:cNvPr id="6" name="AutoShape 4" descr="http://127.0.0.1:29534/graphics/plot_zoom_png?width=416&amp;height=527"/>
          <p:cNvSpPr>
            <a:spLocks noChangeAspect="1" noChangeArrowheads="1"/>
          </p:cNvSpPr>
          <p:nvPr/>
        </p:nvSpPr>
        <p:spPr bwMode="auto">
          <a:xfrm>
            <a:off x="215900" y="158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>
              <a:solidFill>
                <a:prstClr val="black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123728" y="2636912"/>
            <a:ext cx="39397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STUDENTISED Breusch-Pagan Test and </a:t>
            </a:r>
          </a:p>
          <a:p>
            <a:r>
              <a:rPr lang="en-US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Goldfeld-Quandt</a:t>
            </a:r>
            <a:r>
              <a:rPr lang="en-US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Test</a:t>
            </a:r>
            <a:endParaRPr lang="en-IN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1329224"/>
              </p:ext>
            </p:extLst>
          </p:nvPr>
        </p:nvGraphicFramePr>
        <p:xfrm>
          <a:off x="2135429" y="3573016"/>
          <a:ext cx="3769986" cy="138176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0676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676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347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/>
                        <a:t>Test Statistic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p-value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BP</a:t>
                      </a:r>
                      <a:r>
                        <a:rPr lang="en-US" baseline="0" dirty="0"/>
                        <a:t> test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8.791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0.268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GQ test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0.7497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0.8279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2411760" y="5589240"/>
            <a:ext cx="61986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Comment : The p-value is quite higher and hence we can accept </a:t>
            </a:r>
          </a:p>
          <a:p>
            <a:r>
              <a:rPr lang="en-US" dirty="0"/>
              <a:t>                  Null Hypothesis.</a:t>
            </a:r>
            <a:endParaRPr lang="en-IN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6588224" y="2821578"/>
            <a:ext cx="0" cy="2031325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876256" y="2821578"/>
            <a:ext cx="2129109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H</a:t>
            </a:r>
            <a:r>
              <a:rPr lang="en-US" baseline="-25000" dirty="0">
                <a:solidFill>
                  <a:schemeClr val="accent2">
                    <a:lumMod val="50000"/>
                  </a:schemeClr>
                </a:solidFill>
              </a:rPr>
              <a:t>o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 :  The residuals </a:t>
            </a:r>
          </a:p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        are</a:t>
            </a:r>
          </a:p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        Homoscedastic</a:t>
            </a:r>
          </a:p>
          <a:p>
            <a:endParaRPr lang="en-US" dirty="0">
              <a:solidFill>
                <a:schemeClr val="accent2">
                  <a:lumMod val="50000"/>
                </a:schemeClr>
              </a:solidFill>
            </a:endParaRPr>
          </a:p>
          <a:p>
            <a:r>
              <a:rPr lang="en-US" dirty="0"/>
              <a:t>      vs.</a:t>
            </a:r>
          </a:p>
          <a:p>
            <a:endParaRPr lang="en-US" dirty="0"/>
          </a:p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H</a:t>
            </a:r>
            <a:r>
              <a:rPr lang="en-US" baseline="-25000" dirty="0">
                <a:solidFill>
                  <a:schemeClr val="accent2">
                    <a:lumMod val="50000"/>
                  </a:schemeClr>
                </a:solidFill>
              </a:rPr>
              <a:t>1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 :   Not H</a:t>
            </a:r>
            <a:r>
              <a:rPr lang="en-US" baseline="-25000" dirty="0">
                <a:solidFill>
                  <a:schemeClr val="accent2">
                    <a:lumMod val="50000"/>
                  </a:schemeClr>
                </a:solidFill>
              </a:rPr>
              <a:t>o</a:t>
            </a:r>
            <a:endParaRPr lang="en-IN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5202627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11675" y="1052736"/>
            <a:ext cx="33441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Baskerville Old Face" pitchFamily="18" charset="0"/>
              </a:rPr>
              <a:t>AUTOCORRELATION</a:t>
            </a:r>
            <a:endParaRPr lang="en-IN" sz="2400" dirty="0">
              <a:solidFill>
                <a:schemeClr val="accent1">
                  <a:lumMod val="60000"/>
                  <a:lumOff val="40000"/>
                </a:schemeClr>
              </a:solidFill>
              <a:latin typeface="Baskerville Old Face" pitchFamily="18" charset="0"/>
            </a:endParaRPr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1227096295"/>
              </p:ext>
            </p:extLst>
          </p:nvPr>
        </p:nvGraphicFramePr>
        <p:xfrm>
          <a:off x="1107860" y="2708920"/>
          <a:ext cx="5192332" cy="334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75768216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32656"/>
            <a:ext cx="7848872" cy="446449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83568" y="5589240"/>
            <a:ext cx="8249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COMMENT : The pattern of positive or negative autocorrelation is not very consistent.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47189579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404664"/>
            <a:ext cx="8352928" cy="485631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13304" y="5496918"/>
            <a:ext cx="7605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COMMENT</a:t>
            </a:r>
            <a:r>
              <a:rPr lang="en-US" dirty="0"/>
              <a:t> : At lag 1 , no autocorrelation is significantly apparent from the plot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23070706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404663"/>
            <a:ext cx="8280920" cy="485631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63165" y="5646456"/>
            <a:ext cx="8035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COMMENT</a:t>
            </a:r>
            <a:r>
              <a:rPr lang="en-US" dirty="0"/>
              <a:t> : Also at lag 2 , no autocorrelation is significantly apparent from the plot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00176400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331640" y="1268760"/>
            <a:ext cx="2836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Baskerville Old Face" pitchFamily="18" charset="0"/>
              </a:rPr>
              <a:t>DURBIN WATSON TEST</a:t>
            </a:r>
            <a:endParaRPr lang="en-IN" dirty="0">
              <a:solidFill>
                <a:srgbClr val="C00000"/>
              </a:solidFill>
              <a:latin typeface="Baskerville Old Face" pitchFamily="18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4499992" y="1268760"/>
            <a:ext cx="0" cy="29523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260622" y="1310064"/>
            <a:ext cx="363185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H</a:t>
            </a:r>
            <a:r>
              <a:rPr lang="en-US" baseline="-25000" dirty="0">
                <a:solidFill>
                  <a:schemeClr val="accent2">
                    <a:lumMod val="50000"/>
                  </a:schemeClr>
                </a:solidFill>
              </a:rPr>
              <a:t>o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 : </a:t>
            </a:r>
            <a:r>
              <a:rPr lang="el-GR" dirty="0">
                <a:solidFill>
                  <a:schemeClr val="accent2">
                    <a:lumMod val="50000"/>
                  </a:schemeClr>
                </a:solidFill>
                <a:latin typeface="Palatino Linotype"/>
              </a:rPr>
              <a:t>ρ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Palatino Linotype"/>
              </a:rPr>
              <a:t> = 0  (</a:t>
            </a:r>
            <a:r>
              <a:rPr lang="el-GR" dirty="0">
                <a:solidFill>
                  <a:schemeClr val="accent2">
                    <a:lumMod val="50000"/>
                  </a:schemeClr>
                </a:solidFill>
                <a:latin typeface="Palatino Linotype"/>
              </a:rPr>
              <a:t>ρ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Palatino Linotype"/>
              </a:rPr>
              <a:t> is the </a:t>
            </a:r>
            <a:r>
              <a:rPr lang="en-US" dirty="0" err="1">
                <a:solidFill>
                  <a:schemeClr val="accent2">
                    <a:lumMod val="50000"/>
                  </a:schemeClr>
                </a:solidFill>
                <a:latin typeface="Palatino Linotype"/>
              </a:rPr>
              <a:t>q</a:t>
            </a:r>
            <a:r>
              <a:rPr lang="en-US" baseline="30000" dirty="0" err="1">
                <a:solidFill>
                  <a:schemeClr val="accent2">
                    <a:lumMod val="50000"/>
                  </a:schemeClr>
                </a:solidFill>
                <a:latin typeface="Palatino Linotype"/>
              </a:rPr>
              <a:t>th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Palatino Linotype"/>
              </a:rPr>
              <a:t> order cc for residuals)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  <a:p>
            <a:endParaRPr lang="en-US" dirty="0">
              <a:solidFill>
                <a:schemeClr val="accent2">
                  <a:lumMod val="50000"/>
                </a:schemeClr>
              </a:solidFill>
            </a:endParaRPr>
          </a:p>
          <a:p>
            <a:r>
              <a:rPr lang="en-US" dirty="0"/>
              <a:t>      vs.</a:t>
            </a:r>
          </a:p>
          <a:p>
            <a:endParaRPr lang="en-US" dirty="0"/>
          </a:p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H</a:t>
            </a:r>
            <a:r>
              <a:rPr lang="en-US" baseline="-25000" dirty="0">
                <a:solidFill>
                  <a:schemeClr val="accent2">
                    <a:lumMod val="50000"/>
                  </a:schemeClr>
                </a:solidFill>
              </a:rPr>
              <a:t>1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 :   Not H</a:t>
            </a:r>
            <a:r>
              <a:rPr lang="en-US" baseline="-25000" dirty="0">
                <a:solidFill>
                  <a:schemeClr val="accent2">
                    <a:lumMod val="50000"/>
                  </a:schemeClr>
                </a:solidFill>
              </a:rPr>
              <a:t>o</a:t>
            </a:r>
            <a:endParaRPr lang="en-IN" dirty="0">
              <a:solidFill>
                <a:schemeClr val="accent2">
                  <a:lumMod val="50000"/>
                </a:schemeClr>
              </a:solidFill>
            </a:endParaRPr>
          </a:p>
          <a:p>
            <a:endParaRPr lang="en-IN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4188475"/>
              </p:ext>
            </p:extLst>
          </p:nvPr>
        </p:nvGraphicFramePr>
        <p:xfrm>
          <a:off x="2123729" y="3515594"/>
          <a:ext cx="4320474" cy="1644903"/>
        </p:xfrm>
        <a:graphic>
          <a:graphicData uri="http://schemas.openxmlformats.org/drawingml/2006/table">
            <a:tbl>
              <a:tblPr firstRow="1" bandRow="1">
                <a:tableStyleId>{08FB837D-C827-4EFA-A057-4D05807E0F7C}</a:tableStyleId>
              </a:tblPr>
              <a:tblGrid>
                <a:gridCol w="10635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284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28479">
                  <a:extLst>
                    <a:ext uri="{9D8B030D-6E8A-4147-A177-3AD203B41FA5}">
                      <a16:colId xmlns:a16="http://schemas.microsoft.com/office/drawing/2014/main" val="2002891670"/>
                    </a:ext>
                  </a:extLst>
                </a:gridCol>
              </a:tblGrid>
              <a:tr h="90822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/>
                        </a:defRPr>
                      </a:lvl9pPr>
                    </a:lstStyle>
                    <a:p>
                      <a:r>
                        <a:rPr lang="en-US" baseline="0" dirty="0"/>
                        <a:t>DW Statistic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/>
                        </a:defRPr>
                      </a:lvl9pPr>
                    </a:lstStyle>
                    <a:p>
                      <a:r>
                        <a:rPr lang="en-US" dirty="0"/>
                        <a:t>p-value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Lag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833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/>
                        </a:defRPr>
                      </a:lvl9pPr>
                    </a:lstStyle>
                    <a:p>
                      <a:r>
                        <a:rPr lang="en-US" dirty="0"/>
                        <a:t>0.128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/>
                        </a:defRPr>
                      </a:lvl9pPr>
                    </a:lstStyle>
                    <a:p>
                      <a:r>
                        <a:rPr lang="en-US" dirty="0"/>
                        <a:t>0.114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latin typeface="Gill Sans MT" panose="020B0502020104020203" pitchFamily="34" charset="0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8337">
                <a:tc>
                  <a:txBody>
                    <a:bodyPr/>
                    <a:lstStyle/>
                    <a:p>
                      <a:r>
                        <a:rPr lang="en-IN" dirty="0">
                          <a:latin typeface="Gill Sans MT" panose="020B0502020104020203" pitchFamily="34" charset="0"/>
                        </a:rPr>
                        <a:t>2.339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latin typeface="Gill Sans MT" panose="020B0502020104020203" pitchFamily="34" charset="0"/>
                        </a:rPr>
                        <a:t>0.088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latin typeface="Gill Sans MT" panose="020B0502020104020203" pitchFamily="34" charset="0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0451793"/>
                  </a:ext>
                </a:extLst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1331640" y="5445224"/>
            <a:ext cx="68618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COMMENT :  p-value is quite higher which gives evidence in favor of</a:t>
            </a:r>
          </a:p>
          <a:p>
            <a:r>
              <a:rPr lang="en-US" dirty="0"/>
              <a:t>                         the Null hypothesis.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8787209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Marker/>
                    </a14:imgEffect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280" y="260648"/>
            <a:ext cx="1800201" cy="1434207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827584" y="977751"/>
            <a:ext cx="36236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MULTICOLLINEARITY</a:t>
            </a:r>
            <a:r>
              <a:rPr lang="en-US" sz="2400" dirty="0"/>
              <a:t> </a:t>
            </a:r>
            <a:endParaRPr lang="en-IN" sz="2400" dirty="0"/>
          </a:p>
        </p:txBody>
      </p:sp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4036133763"/>
              </p:ext>
            </p:extLst>
          </p:nvPr>
        </p:nvGraphicFramePr>
        <p:xfrm>
          <a:off x="1371941" y="2276872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109929815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919" t="37103" r="23346" b="24590"/>
          <a:stretch/>
        </p:blipFill>
        <p:spPr bwMode="auto">
          <a:xfrm>
            <a:off x="523815" y="548680"/>
            <a:ext cx="7920880" cy="439248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56052815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115616" y="692696"/>
            <a:ext cx="22589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itchFamily="82" charset="0"/>
              </a:rPr>
              <a:t>NOTATIONS   :  </a:t>
            </a:r>
            <a:endParaRPr lang="en-IN" dirty="0">
              <a:solidFill>
                <a:schemeClr val="accent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gerian" pitchFamily="82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15616" y="2852936"/>
            <a:ext cx="2779928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 : Compressive Strength</a:t>
            </a:r>
          </a:p>
          <a:p>
            <a:r>
              <a:rPr lang="en-US" dirty="0"/>
              <a:t>x</a:t>
            </a:r>
            <a:r>
              <a:rPr lang="en-US" baseline="-25000" dirty="0"/>
              <a:t>1</a:t>
            </a:r>
            <a:r>
              <a:rPr lang="en-US" dirty="0"/>
              <a:t>  : cement</a:t>
            </a:r>
          </a:p>
          <a:p>
            <a:r>
              <a:rPr lang="en-US" dirty="0"/>
              <a:t>x</a:t>
            </a:r>
            <a:r>
              <a:rPr lang="en-US" baseline="-25000" dirty="0"/>
              <a:t>2</a:t>
            </a:r>
            <a:r>
              <a:rPr lang="en-US" dirty="0"/>
              <a:t>  : slag</a:t>
            </a:r>
          </a:p>
          <a:p>
            <a:r>
              <a:rPr lang="en-US" dirty="0"/>
              <a:t>x</a:t>
            </a:r>
            <a:r>
              <a:rPr lang="en-US" baseline="-25000" dirty="0"/>
              <a:t>3</a:t>
            </a:r>
            <a:r>
              <a:rPr lang="en-US" dirty="0"/>
              <a:t>  : Fly ash</a:t>
            </a:r>
          </a:p>
          <a:p>
            <a:r>
              <a:rPr lang="en-US" dirty="0"/>
              <a:t>x</a:t>
            </a:r>
            <a:r>
              <a:rPr lang="en-US" baseline="-25000" dirty="0"/>
              <a:t>4</a:t>
            </a:r>
            <a:r>
              <a:rPr lang="en-US" dirty="0"/>
              <a:t>  : Water</a:t>
            </a:r>
          </a:p>
          <a:p>
            <a:r>
              <a:rPr lang="en-US" dirty="0"/>
              <a:t>x</a:t>
            </a:r>
            <a:r>
              <a:rPr lang="en-US" baseline="-25000" dirty="0"/>
              <a:t>5</a:t>
            </a:r>
            <a:r>
              <a:rPr lang="en-US" dirty="0"/>
              <a:t>  :SP</a:t>
            </a:r>
          </a:p>
          <a:p>
            <a:r>
              <a:rPr lang="en-US" dirty="0"/>
              <a:t>x</a:t>
            </a:r>
            <a:r>
              <a:rPr lang="en-US" baseline="-25000" dirty="0"/>
              <a:t>6</a:t>
            </a:r>
            <a:r>
              <a:rPr lang="en-US" dirty="0"/>
              <a:t>  :CA</a:t>
            </a:r>
          </a:p>
          <a:p>
            <a:r>
              <a:rPr lang="en-US" dirty="0"/>
              <a:t>x</a:t>
            </a:r>
            <a:r>
              <a:rPr lang="en-US" baseline="-25000" dirty="0"/>
              <a:t>7</a:t>
            </a:r>
            <a:r>
              <a:rPr lang="en-US" dirty="0"/>
              <a:t>  :FA</a:t>
            </a:r>
            <a:endParaRPr lang="en-IN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755576" y="2708920"/>
            <a:ext cx="0" cy="2808312"/>
          </a:xfrm>
          <a:prstGeom prst="line">
            <a:avLst/>
          </a:prstGeom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5835641"/>
      </p:ext>
    </p:extLst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smConfetti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332656"/>
            <a:ext cx="8229600" cy="1143000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 fontScale="90000"/>
          </a:bodyPr>
          <a:lstStyle/>
          <a:p>
            <a:r>
              <a:rPr lang="en-US" b="1" spc="100" dirty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MULTICOLLINEARITY</a:t>
            </a:r>
            <a:br>
              <a:rPr lang="en-US" b="1" spc="100" dirty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</a:br>
            <a:endParaRPr lang="en-IN" b="1" spc="100" dirty="0">
              <a:ln w="18000">
                <a:solidFill>
                  <a:schemeClr val="accent1">
                    <a:satMod val="200000"/>
                    <a:tint val="72000"/>
                  </a:schemeClr>
                </a:solidFill>
                <a:prstDash val="solid"/>
              </a:ln>
              <a:solidFill>
                <a:schemeClr val="accent1">
                  <a:satMod val="280000"/>
                  <a:tint val="100000"/>
                  <a:alpha val="5700"/>
                </a:schemeClr>
              </a:solidFill>
              <a:effectLst>
                <a:outerShdw blurRad="25000" dist="20000" dir="16020000" algn="tl">
                  <a:schemeClr val="accent1">
                    <a:satMod val="200000"/>
                    <a:shade val="1000"/>
                    <a:alpha val="60000"/>
                  </a:schemeClr>
                </a:outerShdw>
              </a:effectLst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5959365"/>
              </p:ext>
            </p:extLst>
          </p:nvPr>
        </p:nvGraphicFramePr>
        <p:xfrm>
          <a:off x="467547" y="2060849"/>
          <a:ext cx="7704855" cy="182880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1236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66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90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6310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6310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6310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6310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6310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188720">
                <a:tc>
                  <a:txBody>
                    <a:bodyPr/>
                    <a:lstStyle/>
                    <a:p>
                      <a:r>
                        <a:rPr lang="en-US" sz="1800" dirty="0"/>
                        <a:t>Variables</a:t>
                      </a:r>
                      <a:endParaRPr lang="en-IN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CEMENT</a:t>
                      </a:r>
                      <a:endParaRPr lang="en-IN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SLAG</a:t>
                      </a:r>
                      <a:endParaRPr lang="en-IN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FLY </a:t>
                      </a:r>
                    </a:p>
                    <a:p>
                      <a:r>
                        <a:rPr lang="en-US" sz="1800" dirty="0"/>
                        <a:t>ASH</a:t>
                      </a:r>
                      <a:endParaRPr lang="en-IN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WATER</a:t>
                      </a:r>
                      <a:endParaRPr lang="en-IN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SP</a:t>
                      </a:r>
                      <a:endParaRPr lang="en-IN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FF0000"/>
                          </a:solidFill>
                        </a:rPr>
                        <a:t>COARSE</a:t>
                      </a:r>
                    </a:p>
                    <a:p>
                      <a:r>
                        <a:rPr lang="en-US" sz="1800" dirty="0">
                          <a:solidFill>
                            <a:srgbClr val="FF0000"/>
                          </a:solidFill>
                        </a:rPr>
                        <a:t>AGGR.</a:t>
                      </a:r>
                      <a:endParaRPr lang="en-IN" sz="18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FINE AGGR</a:t>
                      </a:r>
                      <a:endParaRPr lang="en-IN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r>
                        <a:rPr lang="en-US" sz="1800" dirty="0"/>
                        <a:t>VIF</a:t>
                      </a:r>
                      <a:endParaRPr lang="en-IN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dirty="0"/>
                        <a:t>46.41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dirty="0"/>
                        <a:t>53.3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dirty="0"/>
                        <a:t>57.89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dirty="0"/>
                        <a:t>27.17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dirty="0"/>
                        <a:t>2.15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dirty="0">
                          <a:solidFill>
                            <a:srgbClr val="FF0000"/>
                          </a:solidFill>
                        </a:rPr>
                        <a:t>86.9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dirty="0"/>
                        <a:t>46.8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Oval 5"/>
          <p:cNvSpPr/>
          <p:nvPr/>
        </p:nvSpPr>
        <p:spPr>
          <a:xfrm>
            <a:off x="5652120" y="3717034"/>
            <a:ext cx="2664296" cy="244827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1F497D">
                    <a:lumMod val="50000"/>
                  </a:srgbClr>
                </a:solidFill>
              </a:rPr>
              <a:t>CONDITION NUMBER :</a:t>
            </a:r>
          </a:p>
          <a:p>
            <a:pPr algn="ctr"/>
            <a:endParaRPr lang="en-US" b="1" dirty="0">
              <a:solidFill>
                <a:srgbClr val="1F497D">
                  <a:lumMod val="50000"/>
                </a:srgbClr>
              </a:solidFill>
            </a:endParaRPr>
          </a:p>
          <a:p>
            <a:pPr algn="ctr"/>
            <a:r>
              <a:rPr lang="en-US" dirty="0">
                <a:solidFill>
                  <a:srgbClr val="1F497D">
                    <a:lumMod val="50000"/>
                  </a:srgbClr>
                </a:solidFill>
              </a:rPr>
              <a:t>729</a:t>
            </a:r>
            <a:endParaRPr lang="en-IN" dirty="0">
              <a:solidFill>
                <a:srgbClr val="1F497D">
                  <a:lumMod val="50000"/>
                </a:srgb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588224" y="5207974"/>
            <a:ext cx="792088" cy="2880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prstClr val="white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472615" y="3659802"/>
            <a:ext cx="4176464" cy="309634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1F497D">
                    <a:lumMod val="50000"/>
                  </a:srgbClr>
                </a:solidFill>
                <a:latin typeface="Baskerville Old Face" pitchFamily="18" charset="0"/>
              </a:rPr>
              <a:t>COMMENT :</a:t>
            </a:r>
          </a:p>
          <a:p>
            <a:pPr algn="ctr"/>
            <a:endParaRPr lang="en-US" dirty="0">
              <a:solidFill>
                <a:srgbClr val="1F497D">
                  <a:lumMod val="50000"/>
                </a:srgbClr>
              </a:solidFill>
              <a:latin typeface="Baskerville Old Face" pitchFamily="18" charset="0"/>
            </a:endParaRPr>
          </a:p>
          <a:p>
            <a:pPr algn="ctr"/>
            <a:r>
              <a:rPr lang="en-US" dirty="0">
                <a:solidFill>
                  <a:srgbClr val="1F497D">
                    <a:lumMod val="50000"/>
                  </a:srgbClr>
                </a:solidFill>
                <a:latin typeface="Baskerville Old Face" pitchFamily="18" charset="0"/>
              </a:rPr>
              <a:t>HIGH  VALUE  OF  THE  VIF’s  AND HIGH  CONDITION  NUMBER  INDICATES  SHARPLY  THE PRESENCE  OF MULTICOLLINEARITY  IN  THE DATA.</a:t>
            </a:r>
            <a:r>
              <a:rPr lang="en-US" dirty="0">
                <a:solidFill>
                  <a:prstClr val="white"/>
                </a:solidFill>
                <a:latin typeface="Baskerville Old Face" pitchFamily="18" charset="0"/>
              </a:rPr>
              <a:t>T</a:t>
            </a:r>
            <a:endParaRPr lang="en-IN" dirty="0">
              <a:solidFill>
                <a:prstClr val="white"/>
              </a:solidFill>
              <a:latin typeface="Baskerville Old Face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0444173"/>
      </p:ext>
    </p:extLst>
  </p:cSld>
  <p:clrMapOvr>
    <a:masterClrMapping/>
  </p:clrMapOvr>
  <p:transition spd="slow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EFD1"/>
            </a:gs>
            <a:gs pos="64999">
              <a:srgbClr val="F0EBD5"/>
            </a:gs>
            <a:gs pos="100000">
              <a:srgbClr val="D1C39F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420728" y="2420888"/>
            <a:ext cx="37435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prstClr val="black"/>
                </a:solidFill>
                <a:latin typeface="Baskerville Old Face" pitchFamily="18" charset="0"/>
              </a:rPr>
              <a:t>We see the following changes------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83570" y="1268760"/>
            <a:ext cx="49359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Baskerville Old Face" pitchFamily="18" charset="0"/>
              </a:rPr>
              <a:t>If we drop the variable </a:t>
            </a:r>
            <a:r>
              <a:rPr lang="en-US" dirty="0">
                <a:solidFill>
                  <a:srgbClr val="FF0000"/>
                </a:solidFill>
                <a:latin typeface="Baskerville Old Face" pitchFamily="18" charset="0"/>
              </a:rPr>
              <a:t>Coarse Aggr</a:t>
            </a:r>
            <a:r>
              <a:rPr lang="en-US" dirty="0">
                <a:solidFill>
                  <a:prstClr val="black"/>
                </a:solidFill>
                <a:latin typeface="Baskerville Old Face" pitchFamily="18" charset="0"/>
              </a:rPr>
              <a:t>. From Model….</a:t>
            </a:r>
            <a:endParaRPr lang="en-IN" dirty="0">
              <a:solidFill>
                <a:prstClr val="black"/>
              </a:solidFill>
              <a:latin typeface="Baskerville Old Face" pitchFamily="18" charset="0"/>
            </a:endParaRPr>
          </a:p>
        </p:txBody>
      </p:sp>
      <p:sp>
        <p:nvSpPr>
          <p:cNvPr id="3" name="Right Arrow 2"/>
          <p:cNvSpPr/>
          <p:nvPr/>
        </p:nvSpPr>
        <p:spPr>
          <a:xfrm>
            <a:off x="5940152" y="4005064"/>
            <a:ext cx="2232248" cy="1152128"/>
          </a:xfrm>
          <a:prstGeom prst="rightArrow">
            <a:avLst/>
          </a:prstGeom>
          <a:blipFill>
            <a:blip r:embed="rId2"/>
            <a:tile tx="0" ty="0" sx="100000" sy="100000" flip="none" algn="tl"/>
          </a:blip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prstClr val="white"/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  <a14:imgEffect>
                      <a14:colorTemperature colorTemp="11200"/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417840"/>
            <a:ext cx="1584604" cy="144016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79904571"/>
      </p:ext>
    </p:extLst>
  </p:cSld>
  <p:clrMapOvr>
    <a:masterClrMapping/>
  </p:clrMapOvr>
  <p:transition spd="slow">
    <p:push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smConfetti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332656"/>
            <a:ext cx="8229600" cy="1143000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 fontScale="90000"/>
          </a:bodyPr>
          <a:lstStyle/>
          <a:p>
            <a:r>
              <a:rPr lang="en-US" b="1" spc="100" dirty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MULTICOLLINEARITY</a:t>
            </a:r>
            <a:br>
              <a:rPr lang="en-US" b="1" spc="100" dirty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</a:br>
            <a:endParaRPr lang="en-IN" b="1" spc="100" dirty="0">
              <a:ln w="18000">
                <a:solidFill>
                  <a:schemeClr val="accent1">
                    <a:satMod val="200000"/>
                    <a:tint val="72000"/>
                  </a:schemeClr>
                </a:solidFill>
                <a:prstDash val="solid"/>
              </a:ln>
              <a:solidFill>
                <a:schemeClr val="accent1">
                  <a:satMod val="280000"/>
                  <a:tint val="100000"/>
                  <a:alpha val="5700"/>
                </a:schemeClr>
              </a:solidFill>
              <a:effectLst>
                <a:outerShdw blurRad="25000" dist="20000" dir="16020000" algn="tl">
                  <a:schemeClr val="accent1">
                    <a:satMod val="200000"/>
                    <a:shade val="1000"/>
                    <a:alpha val="60000"/>
                  </a:schemeClr>
                </a:outerShdw>
              </a:effectLst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2405370"/>
              </p:ext>
            </p:extLst>
          </p:nvPr>
        </p:nvGraphicFramePr>
        <p:xfrm>
          <a:off x="467546" y="2060849"/>
          <a:ext cx="6741748" cy="155448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1236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66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90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6310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6310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6310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6310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914400">
                <a:tc>
                  <a:txBody>
                    <a:bodyPr/>
                    <a:lstStyle/>
                    <a:p>
                      <a:r>
                        <a:rPr lang="en-US" sz="1800" dirty="0"/>
                        <a:t>Variables</a:t>
                      </a:r>
                      <a:endParaRPr lang="en-IN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CEMENT</a:t>
                      </a:r>
                      <a:endParaRPr lang="en-IN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SLAG</a:t>
                      </a:r>
                      <a:endParaRPr lang="en-IN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FLY </a:t>
                      </a:r>
                    </a:p>
                    <a:p>
                      <a:r>
                        <a:rPr lang="en-US" sz="1800" dirty="0"/>
                        <a:t>ASH</a:t>
                      </a:r>
                      <a:endParaRPr lang="en-IN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WATER</a:t>
                      </a:r>
                      <a:endParaRPr lang="en-IN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SP</a:t>
                      </a:r>
                      <a:endParaRPr lang="en-IN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FINE AGGR</a:t>
                      </a:r>
                      <a:endParaRPr lang="en-IN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r>
                        <a:rPr lang="en-US" sz="1800" dirty="0"/>
                        <a:t>VIF</a:t>
                      </a:r>
                      <a:endParaRPr lang="en-IN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1.89</a:t>
                      </a:r>
                      <a:endParaRPr lang="en-IN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1.83</a:t>
                      </a:r>
                      <a:endParaRPr lang="en-IN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2.39</a:t>
                      </a:r>
                      <a:endParaRPr lang="en-IN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1.15</a:t>
                      </a:r>
                      <a:endParaRPr lang="en-IN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1.15</a:t>
                      </a:r>
                      <a:endParaRPr lang="en-IN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1.38</a:t>
                      </a:r>
                      <a:endParaRPr lang="en-IN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Oval 5"/>
          <p:cNvSpPr/>
          <p:nvPr/>
        </p:nvSpPr>
        <p:spPr>
          <a:xfrm>
            <a:off x="5652120" y="3717034"/>
            <a:ext cx="2664296" cy="244827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1F497D">
                    <a:lumMod val="50000"/>
                  </a:srgbClr>
                </a:solidFill>
              </a:rPr>
              <a:t>CONDITION NUMBER :</a:t>
            </a:r>
          </a:p>
          <a:p>
            <a:pPr algn="ctr"/>
            <a:endParaRPr lang="en-US" b="1" dirty="0">
              <a:solidFill>
                <a:srgbClr val="1F497D">
                  <a:lumMod val="50000"/>
                </a:srgbClr>
              </a:solidFill>
            </a:endParaRPr>
          </a:p>
          <a:p>
            <a:pPr algn="ctr"/>
            <a:r>
              <a:rPr lang="en-US" dirty="0">
                <a:solidFill>
                  <a:srgbClr val="1F497D">
                    <a:lumMod val="50000"/>
                  </a:srgbClr>
                </a:solidFill>
              </a:rPr>
              <a:t>8.7</a:t>
            </a:r>
            <a:endParaRPr lang="en-IN" dirty="0">
              <a:solidFill>
                <a:srgbClr val="1F497D">
                  <a:lumMod val="50000"/>
                </a:srgb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588224" y="5207974"/>
            <a:ext cx="792088" cy="2880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prstClr val="white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611560" y="3573016"/>
            <a:ext cx="4176464" cy="309634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1F497D">
                    <a:lumMod val="50000"/>
                  </a:srgbClr>
                </a:solidFill>
                <a:latin typeface="Baskerville Old Face" pitchFamily="18" charset="0"/>
              </a:rPr>
              <a:t>COMMENT :</a:t>
            </a:r>
          </a:p>
          <a:p>
            <a:pPr algn="ctr"/>
            <a:r>
              <a:rPr lang="en-US" dirty="0">
                <a:solidFill>
                  <a:srgbClr val="1F497D">
                    <a:lumMod val="50000"/>
                  </a:srgbClr>
                </a:solidFill>
                <a:latin typeface="Baskerville Old Face" pitchFamily="18" charset="0"/>
              </a:rPr>
              <a:t>CONDITION  NUMBER  AND  THE  VIF’s  DECREASED  TO  A VERY  HIGH  EXTENT  BY ELIMINATING  THE COVARIATE </a:t>
            </a:r>
            <a:r>
              <a:rPr lang="en-US" b="1" dirty="0">
                <a:solidFill>
                  <a:srgbClr val="1F497D">
                    <a:lumMod val="50000"/>
                  </a:srgbClr>
                </a:solidFill>
                <a:latin typeface="Baskerville Old Face" pitchFamily="18" charset="0"/>
              </a:rPr>
              <a:t>COARSE  AGGR</a:t>
            </a:r>
            <a:r>
              <a:rPr lang="en-US" dirty="0">
                <a:solidFill>
                  <a:srgbClr val="1F497D">
                    <a:lumMod val="50000"/>
                  </a:srgbClr>
                </a:solidFill>
                <a:latin typeface="Baskerville Old Face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31370308"/>
      </p:ext>
    </p:extLst>
  </p:cSld>
  <p:clrMapOvr>
    <a:masterClrMapping/>
  </p:clrMapOvr>
  <p:transition spd="slow">
    <p:push dir="u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16632"/>
            <a:ext cx="1176784" cy="146538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483768" y="548680"/>
            <a:ext cx="547297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Baskerville Old Face" pitchFamily="18" charset="0"/>
              </a:rPr>
              <a:t>We observe that, there are no significant evidences against</a:t>
            </a:r>
          </a:p>
          <a:p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Baskerville Old Face" pitchFamily="18" charset="0"/>
              </a:rPr>
              <a:t>all the previous assumptions but that of Normality, and</a:t>
            </a:r>
          </a:p>
          <a:p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Baskerville Old Face" pitchFamily="18" charset="0"/>
              </a:rPr>
              <a:t>Multicollinearity.</a:t>
            </a:r>
          </a:p>
          <a:p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Baskerville Old Face" pitchFamily="18" charset="0"/>
              </a:rPr>
              <a:t>We also obtain trace of outliers from the corresponding </a:t>
            </a:r>
          </a:p>
          <a:p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Baskerville Old Face" pitchFamily="18" charset="0"/>
              </a:rPr>
              <a:t>plots. </a:t>
            </a:r>
            <a:endParaRPr lang="en-IN" dirty="0">
              <a:solidFill>
                <a:schemeClr val="tx2">
                  <a:lumMod val="50000"/>
                </a:schemeClr>
              </a:solidFill>
              <a:latin typeface="Baskerville Old Face" pitchFamily="18" charset="0"/>
            </a:endParaRPr>
          </a:p>
        </p:txBody>
      </p:sp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encilGrayscal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702" y="3717033"/>
            <a:ext cx="1530978" cy="136815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2483768" y="4149080"/>
            <a:ext cx="622959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Baskerville Old Face" pitchFamily="18" charset="0"/>
              </a:rPr>
              <a:t>We deal with the presence of influential points with more evident </a:t>
            </a:r>
          </a:p>
          <a:p>
            <a:r>
              <a:rPr lang="en-US" dirty="0">
                <a:latin typeface="Baskerville Old Face" pitchFamily="18" charset="0"/>
              </a:rPr>
              <a:t>techniques and check if the lack of Normality is still prominent or </a:t>
            </a:r>
          </a:p>
          <a:p>
            <a:r>
              <a:rPr lang="en-US" dirty="0">
                <a:latin typeface="Baskerville Old Face" pitchFamily="18" charset="0"/>
              </a:rPr>
              <a:t>induced by the influential points.</a:t>
            </a:r>
            <a:endParaRPr lang="en-IN" dirty="0">
              <a:latin typeface="Baskerville Old Face" pitchFamily="18" charset="0"/>
            </a:endParaRPr>
          </a:p>
        </p:txBody>
      </p:sp>
      <p:sp>
        <p:nvSpPr>
          <p:cNvPr id="15" name="Down Arrow 14"/>
          <p:cNvSpPr/>
          <p:nvPr/>
        </p:nvSpPr>
        <p:spPr>
          <a:xfrm>
            <a:off x="4211960" y="2213867"/>
            <a:ext cx="432048" cy="936104"/>
          </a:xfrm>
          <a:prstGeom prst="downArrow">
            <a:avLst/>
          </a:prstGeom>
          <a:blipFill>
            <a:blip r:embed="rId6"/>
            <a:tile tx="0" ty="0" sx="100000" sy="100000" flip="none" algn="tl"/>
          </a:blip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25605494"/>
      </p:ext>
    </p:extLst>
  </p:cSld>
  <p:clrMapOvr>
    <a:masterClrMapping/>
  </p:clrMapOvr>
  <p:transition spd="slow">
    <p:push dir="u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83568" y="260648"/>
            <a:ext cx="51443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</a:rPr>
              <a:t>DETECTION  OF  INFLUENTIAL  POINTS</a:t>
            </a:r>
            <a:endParaRPr lang="en-IN" dirty="0">
              <a:solidFill>
                <a:schemeClr val="accent6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skerville Old Face" pitchFamily="18" charset="0"/>
            </a:endParaRPr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3407009646"/>
              </p:ext>
            </p:extLst>
          </p:nvPr>
        </p:nvGraphicFramePr>
        <p:xfrm>
          <a:off x="1115616" y="1196752"/>
          <a:ext cx="6696744" cy="48245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839466371"/>
      </p:ext>
    </p:extLst>
  </p:cSld>
  <p:clrMapOvr>
    <a:masterClrMapping/>
  </p:clrMapOvr>
  <p:transition spd="slow">
    <p:push dir="u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83568" y="5589240"/>
            <a:ext cx="75304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COMMENT : </a:t>
            </a:r>
            <a:r>
              <a:rPr lang="en-US" dirty="0">
                <a:latin typeface="Baskerville Old Face" pitchFamily="18" charset="0"/>
              </a:rPr>
              <a:t>Taking (2p/n) as bound for the hat matrix diagonals we see that (4,83,88) </a:t>
            </a:r>
            <a:r>
              <a:rPr lang="en-US" dirty="0" err="1">
                <a:latin typeface="Baskerville Old Face" pitchFamily="18" charset="0"/>
              </a:rPr>
              <a:t>th</a:t>
            </a:r>
            <a:r>
              <a:rPr lang="en-US" dirty="0">
                <a:latin typeface="Baskerville Old Face" pitchFamily="18" charset="0"/>
              </a:rPr>
              <a:t> data points fall beyond the limits.</a:t>
            </a:r>
            <a:endParaRPr lang="en-IN" dirty="0">
              <a:latin typeface="Baskerville Old Face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563336"/>
            <a:ext cx="7458457" cy="4665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943540"/>
      </p:ext>
    </p:extLst>
  </p:cSld>
  <p:clrMapOvr>
    <a:masterClrMapping/>
  </p:clrMapOvr>
  <p:transition spd="slow">
    <p:push dir="u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88640"/>
            <a:ext cx="8424936" cy="507233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25585" y="5733256"/>
            <a:ext cx="83417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Baskerville Old Face" pitchFamily="18" charset="0"/>
              </a:rPr>
              <a:t>COMMENT : Taking (-2,2) as a normative bound for the externally studentized residuals</a:t>
            </a:r>
          </a:p>
          <a:p>
            <a:r>
              <a:rPr lang="en-US" dirty="0">
                <a:latin typeface="Baskerville Old Face" pitchFamily="18" charset="0"/>
              </a:rPr>
              <a:t>                        we see that (8,14,22,49,60,87)th data points fall beyond the limits. </a:t>
            </a:r>
            <a:endParaRPr lang="en-IN" dirty="0">
              <a:latin typeface="Baskerville Old Face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2308745"/>
      </p:ext>
    </p:extLst>
  </p:cSld>
  <p:clrMapOvr>
    <a:masterClrMapping/>
  </p:clrMapOvr>
  <p:transition spd="slow">
    <p:push dir="u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676456" cy="526097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251520" y="5877272"/>
                <a:ext cx="8271495" cy="8166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Baskerville Old Face" pitchFamily="18" charset="0"/>
                  </a:rPr>
                  <a:t>COMMENT : Taking 2.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smtClean="0">
                            <a:latin typeface="Cambria Math"/>
                            <a:ea typeface="Cambria Math"/>
                          </a:rPr>
                          <m:t>√</m:t>
                        </m:r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𝑝</m:t>
                        </m:r>
                      </m:num>
                      <m:den>
                        <m:r>
                          <a:rPr lang="en-US" i="1" smtClean="0">
                            <a:latin typeface="Cambria Math"/>
                            <a:ea typeface="Cambria Math"/>
                          </a:rPr>
                          <m:t>√</m:t>
                        </m:r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𝑛</m:t>
                        </m:r>
                      </m:den>
                    </m:f>
                  </m:oMath>
                </a14:m>
                <a:r>
                  <a:rPr lang="en-IN" dirty="0">
                    <a:latin typeface="Baskerville Old Face" pitchFamily="18" charset="0"/>
                  </a:rPr>
                  <a:t> as a normative upper bound , we get </a:t>
                </a:r>
                <a:r>
                  <a:rPr lang="en-US" dirty="0">
                    <a:latin typeface="Baskerville Old Face" pitchFamily="18" charset="0"/>
                  </a:rPr>
                  <a:t>(8,14,22,49,60,87,89)th </a:t>
                </a:r>
              </a:p>
              <a:p>
                <a:r>
                  <a:rPr lang="en-US" dirty="0">
                    <a:latin typeface="Baskerville Old Face" pitchFamily="18" charset="0"/>
                  </a:rPr>
                  <a:t>                      observations falling beyond</a:t>
                </a:r>
                <a:r>
                  <a:rPr lang="en-IN" dirty="0">
                    <a:latin typeface="Baskerville Old Face" pitchFamily="18" charset="0"/>
                  </a:rPr>
                  <a:t> .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5877272"/>
                <a:ext cx="8271495" cy="816634"/>
              </a:xfrm>
              <a:prstGeom prst="rect">
                <a:avLst/>
              </a:prstGeom>
              <a:blipFill rotWithShape="1">
                <a:blip r:embed="rId3"/>
                <a:stretch>
                  <a:fillRect l="-590" b="-1119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41181918"/>
      </p:ext>
    </p:extLst>
  </p:cSld>
  <p:clrMapOvr>
    <a:masterClrMapping/>
  </p:clrMapOvr>
  <p:transition spd="slow">
    <p:push dir="u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88640"/>
            <a:ext cx="8352928" cy="506916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54391" y="5782556"/>
            <a:ext cx="79928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Baskerville Old Face" pitchFamily="18" charset="0"/>
              </a:rPr>
              <a:t>COMMENT : Taking F</a:t>
            </a:r>
            <a:r>
              <a:rPr lang="en-US" baseline="-25000" dirty="0">
                <a:latin typeface="Baskerville Old Face" pitchFamily="18" charset="0"/>
              </a:rPr>
              <a:t>p,n-p,0.10</a:t>
            </a:r>
            <a:r>
              <a:rPr lang="en-US" dirty="0">
                <a:latin typeface="Baskerville Old Face" pitchFamily="18" charset="0"/>
              </a:rPr>
              <a:t>  , 0.42 as a normative  upper bound for the Cook’s D,</a:t>
            </a:r>
          </a:p>
          <a:p>
            <a:r>
              <a:rPr lang="en-US" dirty="0">
                <a:latin typeface="Baskerville Old Face" pitchFamily="18" charset="0"/>
              </a:rPr>
              <a:t>                        we see that all the points fall inside the limit.</a:t>
            </a:r>
            <a:endParaRPr lang="en-IN" dirty="0">
              <a:latin typeface="Baskerville Old Face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5346032"/>
      </p:ext>
    </p:extLst>
  </p:cSld>
  <p:clrMapOvr>
    <a:masterClrMapping/>
  </p:clrMapOvr>
  <p:transition spd="slow">
    <p:push dir="u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332656"/>
            <a:ext cx="8568952" cy="492831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28240" y="5517232"/>
            <a:ext cx="74841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askerville Old Face" pitchFamily="18" charset="0"/>
              </a:rPr>
              <a:t>COMMENT : Taking (1-3p/n  ,  1+3p/n) </a:t>
            </a:r>
            <a:r>
              <a:rPr lang="en-IN" dirty="0">
                <a:latin typeface="Baskerville Old Face" pitchFamily="18" charset="0"/>
              </a:rPr>
              <a:t> as a normative bound , we get </a:t>
            </a:r>
          </a:p>
          <a:p>
            <a:r>
              <a:rPr lang="en-US" dirty="0">
                <a:latin typeface="Baskerville Old Face" pitchFamily="18" charset="0"/>
              </a:rPr>
              <a:t>(8,14,22,49,87,96,97 )th  observations falling beyond</a:t>
            </a:r>
            <a:r>
              <a:rPr lang="en-IN" dirty="0">
                <a:latin typeface="Baskerville Old Face" pitchFamily="18" charset="0"/>
              </a:rPr>
              <a:t> 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8388857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10">
          <a:fgClr>
            <a:schemeClr val="accent2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7211144" cy="4853136"/>
          </a:xfrm>
        </p:spPr>
        <p:txBody>
          <a:bodyPr>
            <a:normAutofit fontScale="92500" lnSpcReduction="10000"/>
          </a:bodyPr>
          <a:lstStyle/>
          <a:p>
            <a:r>
              <a:rPr lang="en-US" sz="2800" dirty="0">
                <a:latin typeface="Baskerville Old Face" pitchFamily="18" charset="0"/>
              </a:rPr>
              <a:t>To evaluate empirically how Compressive Strength depends on the input variables.</a:t>
            </a:r>
          </a:p>
          <a:p>
            <a:endParaRPr lang="en-US" sz="2800" dirty="0">
              <a:latin typeface="Baskerville Old Face" pitchFamily="18" charset="0"/>
            </a:endParaRPr>
          </a:p>
          <a:p>
            <a:r>
              <a:rPr lang="en-US" sz="2800" dirty="0">
                <a:latin typeface="Baskerville Old Face" pitchFamily="18" charset="0"/>
              </a:rPr>
              <a:t>To construct an appropriate model by method of regression.</a:t>
            </a:r>
          </a:p>
          <a:p>
            <a:endParaRPr lang="en-US" sz="2800" dirty="0">
              <a:latin typeface="Baskerville Old Face" pitchFamily="18" charset="0"/>
            </a:endParaRPr>
          </a:p>
          <a:p>
            <a:r>
              <a:rPr lang="en-US" sz="2800" dirty="0">
                <a:latin typeface="Baskerville Old Face" pitchFamily="18" charset="0"/>
              </a:rPr>
              <a:t>Improvising the model based on the validity of the assumptions.</a:t>
            </a:r>
          </a:p>
          <a:p>
            <a:endParaRPr lang="en-US" sz="2800" dirty="0">
              <a:latin typeface="Baskerville Old Face" pitchFamily="18" charset="0"/>
            </a:endParaRPr>
          </a:p>
          <a:p>
            <a:r>
              <a:rPr lang="en-US" sz="2800" dirty="0">
                <a:latin typeface="Baskerville Old Face" pitchFamily="18" charset="0"/>
              </a:rPr>
              <a:t>To fit an appropriate model to the data and draw inference</a:t>
            </a:r>
            <a:r>
              <a:rPr lang="en-US" dirty="0">
                <a:latin typeface="Baskerville Old Face" pitchFamily="18" charset="0"/>
              </a:rPr>
              <a:t>.</a:t>
            </a:r>
            <a:endParaRPr lang="en-IN" dirty="0">
              <a:latin typeface="Baskerville Old Face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59706" y="404664"/>
            <a:ext cx="6614311" cy="92333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0541" cmpd="sng">
                  <a:solidFill>
                    <a:srgbClr val="4F81BD">
                      <a:shade val="88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4F81BD">
                        <a:tint val="40000"/>
                        <a:satMod val="250000"/>
                      </a:srgbClr>
                    </a:gs>
                    <a:gs pos="9000">
                      <a:srgbClr val="4F81BD">
                        <a:tint val="52000"/>
                        <a:satMod val="300000"/>
                      </a:srgbClr>
                    </a:gs>
                    <a:gs pos="50000">
                      <a:srgbClr val="4F81BD">
                        <a:shade val="20000"/>
                        <a:satMod val="300000"/>
                      </a:srgbClr>
                    </a:gs>
                    <a:gs pos="79000">
                      <a:srgbClr val="4F81BD">
                        <a:tint val="52000"/>
                        <a:satMod val="300000"/>
                      </a:srgbClr>
                    </a:gs>
                    <a:gs pos="100000">
                      <a:srgbClr val="4F81BD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Goals of our study :</a:t>
            </a:r>
          </a:p>
        </p:txBody>
      </p:sp>
      <p:sp>
        <p:nvSpPr>
          <p:cNvPr id="9" name="AutoShape 2" descr="Free Target And Goal Icon, Symbol. PNG, SVG Download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>
              <a:solidFill>
                <a:prstClr val="black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LineDrawing/>
                    </a14:imgEffect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3374" y="-144463"/>
            <a:ext cx="2095500" cy="2190750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  <a:softEdge rad="317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55018747"/>
      </p:ext>
    </p:extLst>
  </p:cSld>
  <p:clrMapOvr>
    <a:masterClrMapping/>
  </p:clrMapOvr>
  <p:transition spd="slow">
    <p:push dir="u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618" t="12872" r="35072" b="41584"/>
          <a:stretch/>
        </p:blipFill>
        <p:spPr bwMode="auto">
          <a:xfrm>
            <a:off x="251520" y="288000"/>
            <a:ext cx="7920880" cy="4437144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539552" y="3429000"/>
            <a:ext cx="7776864" cy="1440160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chemeClr val="tx1"/>
                </a:solidFill>
                <a:latin typeface="Baskerville Old Face" pitchFamily="18" charset="0"/>
              </a:rPr>
              <a:t>Conducting this test for all the suspected points, we get (8,12,22,49,60,87)</a:t>
            </a:r>
            <a:r>
              <a:rPr lang="en-US" u="sng" dirty="0" err="1">
                <a:solidFill>
                  <a:schemeClr val="tx1"/>
                </a:solidFill>
                <a:latin typeface="Baskerville Old Face" pitchFamily="18" charset="0"/>
              </a:rPr>
              <a:t>th</a:t>
            </a:r>
            <a:endParaRPr lang="en-US" u="sng" dirty="0">
              <a:solidFill>
                <a:schemeClr val="tx1"/>
              </a:solidFill>
              <a:latin typeface="Baskerville Old Face" pitchFamily="18" charset="0"/>
            </a:endParaRPr>
          </a:p>
          <a:p>
            <a:pPr algn="ctr"/>
            <a:r>
              <a:rPr lang="en-US" u="sng" dirty="0">
                <a:solidFill>
                  <a:schemeClr val="tx1"/>
                </a:solidFill>
                <a:latin typeface="Baskerville Old Face" pitchFamily="18" charset="0"/>
              </a:rPr>
              <a:t>observations as outliers</a:t>
            </a:r>
            <a:endParaRPr lang="en-IN" u="sng" dirty="0">
              <a:solidFill>
                <a:schemeClr val="tx1"/>
              </a:solidFill>
              <a:latin typeface="Baskerville Old Face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732721"/>
      </p:ext>
    </p:extLst>
  </p:cSld>
  <p:clrMapOvr>
    <a:masterClrMapping/>
  </p:clrMapOvr>
  <p:transition spd="slow">
    <p:push dir="u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" b="9144"/>
          <a:stretch/>
        </p:blipFill>
        <p:spPr bwMode="auto">
          <a:xfrm>
            <a:off x="6829427" y="4797152"/>
            <a:ext cx="2314575" cy="18000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ound Diagonal Corner Rectangle 4"/>
          <p:cNvSpPr/>
          <p:nvPr/>
        </p:nvSpPr>
        <p:spPr>
          <a:xfrm>
            <a:off x="683568" y="476674"/>
            <a:ext cx="5976664" cy="2448272"/>
          </a:xfrm>
          <a:prstGeom prst="round2Diag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prstClr val="black"/>
                </a:solidFill>
                <a:latin typeface="Baskerville Old Face" pitchFamily="18" charset="0"/>
              </a:rPr>
              <a:t>HOW  TO  DEAL WITH  THE  OUTLIERS  AND</a:t>
            </a:r>
          </a:p>
          <a:p>
            <a:pPr algn="ctr"/>
            <a:r>
              <a:rPr lang="en-US" b="1" dirty="0">
                <a:solidFill>
                  <a:prstClr val="black"/>
                </a:solidFill>
                <a:latin typeface="Baskerville Old Face" pitchFamily="18" charset="0"/>
              </a:rPr>
              <a:t>MULTICOLLINEARITY ?</a:t>
            </a:r>
            <a:endParaRPr lang="en-IN" b="1" dirty="0">
              <a:solidFill>
                <a:prstClr val="black"/>
              </a:solidFill>
              <a:latin typeface="Baskerville Old Face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8836725"/>
      </p:ext>
    </p:extLst>
  </p:cSld>
  <p:clrMapOvr>
    <a:masterClrMapping/>
  </p:clrMapOvr>
  <p:transition spd="slow">
    <p:push dir="u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200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Grayscal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216" y="116632"/>
            <a:ext cx="2320925" cy="283527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107504" y="332656"/>
            <a:ext cx="362746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Approach 1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1520" y="1844824"/>
            <a:ext cx="626469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>
                <a:latin typeface="Baskerville Old Face" pitchFamily="18" charset="0"/>
              </a:rPr>
              <a:t>We truncate the outliers and fit a suitable linear model</a:t>
            </a:r>
            <a:r>
              <a:rPr lang="en-IN" dirty="0">
                <a:latin typeface="Baskerville Old Face" pitchFamily="18" charset="0"/>
              </a:rPr>
              <a:t> </a:t>
            </a:r>
          </a:p>
          <a:p>
            <a:r>
              <a:rPr lang="en-US" dirty="0">
                <a:latin typeface="Baskerville Old Face" pitchFamily="18" charset="0"/>
              </a:rPr>
              <a:t>      by </a:t>
            </a:r>
            <a:r>
              <a:rPr lang="en-US" u="sng" dirty="0">
                <a:latin typeface="Baskerville Old Face" pitchFamily="18" charset="0"/>
              </a:rPr>
              <a:t>Stepwise Regression</a:t>
            </a:r>
            <a:r>
              <a:rPr lang="en-US" dirty="0">
                <a:latin typeface="Baskerville Old Face" pitchFamily="18" charset="0"/>
              </a:rPr>
              <a:t> &amp; check whether severe  </a:t>
            </a:r>
          </a:p>
          <a:p>
            <a:r>
              <a:rPr lang="en-US" dirty="0">
                <a:latin typeface="Baskerville Old Face" pitchFamily="18" charset="0"/>
              </a:rPr>
              <a:t>      Multicollinearity  still persists.</a:t>
            </a:r>
          </a:p>
          <a:p>
            <a:endParaRPr lang="en-US" dirty="0">
              <a:latin typeface="Baskerville Old Face" pitchFamily="18" charset="0"/>
            </a:endParaRPr>
          </a:p>
          <a:p>
            <a:endParaRPr lang="en-US" dirty="0">
              <a:latin typeface="Baskerville Old Face" pitchFamily="18" charset="0"/>
            </a:endParaRPr>
          </a:p>
          <a:p>
            <a:endParaRPr lang="en-US" dirty="0">
              <a:latin typeface="Baskerville Old Face" pitchFamily="18" charset="0"/>
            </a:endParaRPr>
          </a:p>
          <a:p>
            <a:endParaRPr lang="en-US" dirty="0">
              <a:latin typeface="Baskerville Old Face" pitchFamily="18" charset="0"/>
            </a:endParaRPr>
          </a:p>
          <a:p>
            <a:endParaRPr lang="en-US" dirty="0">
              <a:latin typeface="Baskerville Old Face" pitchFamily="18" charset="0"/>
            </a:endParaRPr>
          </a:p>
          <a:p>
            <a:endParaRPr lang="en-US" dirty="0">
              <a:latin typeface="Baskerville Old Face" pitchFamily="18" charset="0"/>
            </a:endParaRPr>
          </a:p>
          <a:p>
            <a:endParaRPr lang="en-US" dirty="0">
              <a:latin typeface="Baskerville Old Face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51519" y="3783816"/>
            <a:ext cx="362746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Approach 2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51520" y="5445223"/>
            <a:ext cx="53495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>
                <a:latin typeface="Baskerville Old Face" pitchFamily="18" charset="0"/>
              </a:rPr>
              <a:t>Without truncating the outliers, we opt the method of</a:t>
            </a:r>
          </a:p>
          <a:p>
            <a:r>
              <a:rPr lang="en-US" dirty="0">
                <a:latin typeface="Baskerville Old Face" pitchFamily="18" charset="0"/>
              </a:rPr>
              <a:t>      </a:t>
            </a:r>
            <a:r>
              <a:rPr lang="en-US" u="sng" dirty="0">
                <a:latin typeface="Baskerville Old Face" pitchFamily="18" charset="0"/>
              </a:rPr>
              <a:t>Robust Regression</a:t>
            </a:r>
            <a:r>
              <a:rPr lang="en-US" dirty="0">
                <a:latin typeface="Baskerville Old Face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72393477"/>
      </p:ext>
    </p:extLst>
  </p:cSld>
  <p:clrMapOvr>
    <a:masterClrMapping/>
  </p:clrMapOvr>
  <p:transition spd="slow">
    <p:push dir="u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EFD1"/>
            </a:gs>
            <a:gs pos="64999">
              <a:srgbClr val="F0EBD5"/>
            </a:gs>
            <a:gs pos="100000">
              <a:srgbClr val="D1C39F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420728" y="2420888"/>
            <a:ext cx="37435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prstClr val="black"/>
                </a:solidFill>
                <a:latin typeface="Baskerville Old Face" pitchFamily="18" charset="0"/>
              </a:rPr>
              <a:t>We truncate the detected influential points------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83568" y="1268760"/>
            <a:ext cx="2444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Baskerville Old Face" pitchFamily="18" charset="0"/>
              </a:rPr>
              <a:t>Following Approach 1….</a:t>
            </a:r>
            <a:endParaRPr lang="en-IN" dirty="0">
              <a:solidFill>
                <a:prstClr val="black"/>
              </a:solidFill>
              <a:latin typeface="Baskerville Old Face" pitchFamily="18" charset="0"/>
            </a:endParaRPr>
          </a:p>
        </p:txBody>
      </p:sp>
      <p:sp>
        <p:nvSpPr>
          <p:cNvPr id="3" name="Right Arrow 2"/>
          <p:cNvSpPr/>
          <p:nvPr/>
        </p:nvSpPr>
        <p:spPr>
          <a:xfrm>
            <a:off x="5940152" y="4005064"/>
            <a:ext cx="2232248" cy="1152128"/>
          </a:xfrm>
          <a:prstGeom prst="rightArrow">
            <a:avLst/>
          </a:prstGeom>
          <a:blipFill>
            <a:blip r:embed="rId2"/>
            <a:tile tx="0" ty="0" sx="100000" sy="100000" flip="none" algn="tl"/>
          </a:blip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prstClr val="white"/>
              </a:solidFill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  <a14:imgEffect>
                      <a14:colorTemperature colorTemp="11200"/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417840"/>
            <a:ext cx="1584604" cy="144016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18382794"/>
      </p:ext>
    </p:extLst>
  </p:cSld>
  <p:clrMapOvr>
    <a:masterClrMapping/>
  </p:clrMapOvr>
  <p:transition spd="slow">
    <p:push dir="u"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 Diagonal Corner Rectangle 4"/>
          <p:cNvSpPr/>
          <p:nvPr/>
        </p:nvSpPr>
        <p:spPr>
          <a:xfrm>
            <a:off x="683568" y="476674"/>
            <a:ext cx="5976664" cy="2448272"/>
          </a:xfrm>
          <a:prstGeom prst="round2Diag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prstClr val="black"/>
                </a:solidFill>
                <a:latin typeface="Baskerville Old Face" pitchFamily="18" charset="0"/>
              </a:rPr>
              <a:t>WHAT   ABOUT  THE  ASSUMPTIONS  NOW?</a:t>
            </a:r>
          </a:p>
          <a:p>
            <a:pPr algn="ctr"/>
            <a:endParaRPr lang="en-US" b="1" dirty="0">
              <a:solidFill>
                <a:prstClr val="black"/>
              </a:solidFill>
              <a:latin typeface="Baskerville Old Face" pitchFamily="18" charset="0"/>
            </a:endParaRPr>
          </a:p>
          <a:p>
            <a:pPr algn="ctr"/>
            <a:r>
              <a:rPr lang="en-US" b="1" dirty="0">
                <a:solidFill>
                  <a:prstClr val="black"/>
                </a:solidFill>
                <a:latin typeface="Baskerville Old Face" pitchFamily="18" charset="0"/>
              </a:rPr>
              <a:t>ARE  THEY  STILL  VALID ??</a:t>
            </a:r>
          </a:p>
        </p:txBody>
      </p:sp>
      <p:sp>
        <p:nvSpPr>
          <p:cNvPr id="2" name="AutoShape 2" descr="doubt clipart - Clip Art Library"/>
          <p:cNvSpPr>
            <a:spLocks noChangeAspect="1" noChangeArrowheads="1"/>
          </p:cNvSpPr>
          <p:nvPr/>
        </p:nvSpPr>
        <p:spPr bwMode="auto">
          <a:xfrm>
            <a:off x="155575" y="-136525"/>
            <a:ext cx="296863" cy="296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/>
          </a:p>
        </p:txBody>
      </p:sp>
      <p:pic>
        <p:nvPicPr>
          <p:cNvPr id="28675" name="Picture 3"/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bg1">
                <a:lumMod val="95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Marker/>
                    </a14:imgEffect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2" y="4725144"/>
            <a:ext cx="2181994" cy="194228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28091943"/>
      </p:ext>
    </p:extLst>
  </p:cSld>
  <p:clrMapOvr>
    <a:masterClrMapping/>
  </p:clrMapOvr>
  <p:transition spd="slow">
    <p:push dir="u"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25">
          <a:fgClr>
            <a:schemeClr val="accent4">
              <a:lumMod val="60000"/>
              <a:lumOff val="4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03648" y="1052736"/>
            <a:ext cx="31683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u="sng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NORMALITY</a:t>
            </a:r>
            <a:endParaRPr lang="en-IN" sz="3200" u="sng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1401636749"/>
              </p:ext>
            </p:extLst>
          </p:nvPr>
        </p:nvGraphicFramePr>
        <p:xfrm>
          <a:off x="1371941" y="2276872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21858139"/>
      </p:ext>
    </p:extLst>
  </p:cSld>
  <p:clrMapOvr>
    <a:masterClrMapping/>
  </p:clrMapOvr>
  <p:transition spd="slow">
    <p:push dir="u"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99016" y="5949280"/>
            <a:ext cx="78597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u="sng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ll MT" pitchFamily="18" charset="0"/>
              </a:rPr>
              <a:t>COMMENT</a:t>
            </a:r>
            <a:r>
              <a:rPr lang="en-US" sz="1400" dirty="0">
                <a:solidFill>
                  <a:prstClr val="black"/>
                </a:solidFill>
                <a:latin typeface="Bell MT" pitchFamily="18" charset="0"/>
              </a:rPr>
              <a:t> : QUANTILES OF THE RESIDUALS RESEMBLE ALMOST CLOSELY TO THAT OF</a:t>
            </a:r>
          </a:p>
          <a:p>
            <a:r>
              <a:rPr lang="en-US" sz="1400" dirty="0">
                <a:solidFill>
                  <a:prstClr val="black"/>
                </a:solidFill>
                <a:latin typeface="Bell MT" pitchFamily="18" charset="0"/>
              </a:rPr>
              <a:t>A NORMAL DISTRIBUTION . </a:t>
            </a:r>
            <a:endParaRPr lang="en-IN" sz="1400" dirty="0">
              <a:solidFill>
                <a:prstClr val="black"/>
              </a:solidFill>
              <a:latin typeface="Bell MT" pitchFamily="18" charset="0"/>
            </a:endParaRPr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692696"/>
            <a:ext cx="7560839" cy="493022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01305322"/>
      </p:ext>
    </p:extLst>
  </p:cSld>
  <p:clrMapOvr>
    <a:masterClrMapping/>
  </p:clrMapOvr>
  <p:transition spd="slow">
    <p:push dir="u"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59632" y="1340768"/>
            <a:ext cx="23791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SHAPIRO-WILK TEST :</a:t>
            </a:r>
            <a:endParaRPr lang="en-IN" u="sng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2489153"/>
              </p:ext>
            </p:extLst>
          </p:nvPr>
        </p:nvGraphicFramePr>
        <p:xfrm>
          <a:off x="1091952" y="4149080"/>
          <a:ext cx="6096000" cy="7416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TEST-STATISTIC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p-value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0.99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0.6121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7" name="Straight Connector 6"/>
          <p:cNvCxnSpPr/>
          <p:nvPr/>
        </p:nvCxnSpPr>
        <p:spPr>
          <a:xfrm>
            <a:off x="4139952" y="1340768"/>
            <a:ext cx="0" cy="249299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355976" y="1525434"/>
            <a:ext cx="2930610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59B0B9">
                    <a:lumMod val="50000"/>
                  </a:srgbClr>
                </a:solidFill>
              </a:rPr>
              <a:t>H</a:t>
            </a:r>
            <a:r>
              <a:rPr lang="en-US" baseline="-25000" dirty="0">
                <a:solidFill>
                  <a:srgbClr val="59B0B9">
                    <a:lumMod val="50000"/>
                  </a:srgbClr>
                </a:solidFill>
              </a:rPr>
              <a:t>o</a:t>
            </a:r>
            <a:r>
              <a:rPr lang="en-US" dirty="0">
                <a:solidFill>
                  <a:srgbClr val="59B0B9">
                    <a:lumMod val="50000"/>
                  </a:srgbClr>
                </a:solidFill>
              </a:rPr>
              <a:t> :  The residuals </a:t>
            </a:r>
          </a:p>
          <a:p>
            <a:r>
              <a:rPr lang="en-US" dirty="0">
                <a:solidFill>
                  <a:srgbClr val="59B0B9">
                    <a:lumMod val="50000"/>
                  </a:srgbClr>
                </a:solidFill>
              </a:rPr>
              <a:t>        are</a:t>
            </a:r>
          </a:p>
          <a:p>
            <a:r>
              <a:rPr lang="en-US" dirty="0">
                <a:solidFill>
                  <a:srgbClr val="59B0B9">
                    <a:lumMod val="50000"/>
                  </a:srgbClr>
                </a:solidFill>
              </a:rPr>
              <a:t>        Normally Distributed</a:t>
            </a:r>
          </a:p>
          <a:p>
            <a:endParaRPr lang="en-US" dirty="0">
              <a:solidFill>
                <a:srgbClr val="59B0B9">
                  <a:lumMod val="50000"/>
                </a:srgbClr>
              </a:solidFill>
            </a:endParaRPr>
          </a:p>
          <a:p>
            <a:r>
              <a:rPr lang="en-US" dirty="0">
                <a:solidFill>
                  <a:prstClr val="black"/>
                </a:solidFill>
              </a:rPr>
              <a:t>      vs.</a:t>
            </a:r>
          </a:p>
          <a:p>
            <a:endParaRPr lang="en-US" dirty="0">
              <a:solidFill>
                <a:prstClr val="black"/>
              </a:solidFill>
            </a:endParaRPr>
          </a:p>
          <a:p>
            <a:r>
              <a:rPr lang="en-US" dirty="0">
                <a:solidFill>
                  <a:srgbClr val="59B0B9">
                    <a:lumMod val="50000"/>
                  </a:srgbClr>
                </a:solidFill>
              </a:rPr>
              <a:t>H</a:t>
            </a:r>
            <a:r>
              <a:rPr lang="en-US" baseline="-25000" dirty="0">
                <a:solidFill>
                  <a:srgbClr val="59B0B9">
                    <a:lumMod val="50000"/>
                  </a:srgbClr>
                </a:solidFill>
              </a:rPr>
              <a:t>1</a:t>
            </a:r>
            <a:r>
              <a:rPr lang="en-US" dirty="0">
                <a:solidFill>
                  <a:srgbClr val="59B0B9">
                    <a:lumMod val="50000"/>
                  </a:srgbClr>
                </a:solidFill>
              </a:rPr>
              <a:t> :   Not H</a:t>
            </a:r>
            <a:r>
              <a:rPr lang="en-US" baseline="-25000" dirty="0">
                <a:solidFill>
                  <a:srgbClr val="59B0B9">
                    <a:lumMod val="50000"/>
                  </a:srgbClr>
                </a:solidFill>
              </a:rPr>
              <a:t>o</a:t>
            </a:r>
            <a:endParaRPr lang="en-IN" dirty="0">
              <a:solidFill>
                <a:srgbClr val="59B0B9">
                  <a:lumMod val="50000"/>
                </a:srgbClr>
              </a:solidFill>
            </a:endParaRPr>
          </a:p>
          <a:p>
            <a:endParaRPr lang="en-IN" dirty="0">
              <a:solidFill>
                <a:prstClr val="black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71600" y="5872359"/>
            <a:ext cx="76049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>
                <a:solidFill>
                  <a:prstClr val="black"/>
                </a:solidFill>
              </a:rPr>
              <a:t>COMMENT</a:t>
            </a:r>
            <a:r>
              <a:rPr lang="en-US" dirty="0">
                <a:solidFill>
                  <a:prstClr val="black"/>
                </a:solidFill>
              </a:rPr>
              <a:t> : The p-value is  high enough to accept Null Hypothesis </a:t>
            </a:r>
            <a:r>
              <a:rPr lang="en-IN" dirty="0">
                <a:solidFill>
                  <a:prstClr val="black"/>
                </a:solidFill>
              </a:rPr>
              <a:t>.</a:t>
            </a:r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7799741"/>
      </p:ext>
    </p:extLst>
  </p:cSld>
  <p:clrMapOvr>
    <a:masterClrMapping/>
  </p:clrMapOvr>
  <p:transition spd="slow">
    <p:push dir="u"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8300" y="320675"/>
            <a:ext cx="8229600" cy="1143000"/>
          </a:xfrm>
        </p:spPr>
        <p:txBody>
          <a:bodyPr/>
          <a:lstStyle/>
          <a:p>
            <a:r>
              <a:rPr lang="en-US" b="1" dirty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solidFill>
                  <a:schemeClr val="accent2">
                    <a:lumMod val="50000"/>
                  </a:schemeClr>
                </a:solidFill>
                <a:latin typeface="Baskerville Old Face" pitchFamily="18" charset="0"/>
              </a:rPr>
              <a:t>HOMOSCEDASTICITY</a:t>
            </a:r>
            <a:endParaRPr lang="en-IN" b="1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solidFill>
                <a:schemeClr val="accent2">
                  <a:lumMod val="50000"/>
                </a:schemeClr>
              </a:solidFill>
              <a:latin typeface="Baskerville Old Face" pitchFamily="18" charset="0"/>
            </a:endParaRPr>
          </a:p>
        </p:txBody>
      </p:sp>
      <p:sp>
        <p:nvSpPr>
          <p:cNvPr id="5" name="AutoShape 2" descr="http://127.0.0.1:29534/graphics/plot_zoom_png?width=416&amp;height=527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>
              <a:solidFill>
                <a:srgbClr val="292934"/>
              </a:solidFill>
            </a:endParaRPr>
          </a:p>
        </p:txBody>
      </p:sp>
      <p:sp>
        <p:nvSpPr>
          <p:cNvPr id="6" name="AutoShape 4" descr="http://127.0.0.1:29534/graphics/plot_zoom_png?width=416&amp;height=527"/>
          <p:cNvSpPr>
            <a:spLocks noChangeAspect="1" noChangeArrowheads="1"/>
          </p:cNvSpPr>
          <p:nvPr/>
        </p:nvSpPr>
        <p:spPr bwMode="auto">
          <a:xfrm>
            <a:off x="215900" y="158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>
              <a:solidFill>
                <a:srgbClr val="292934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5742332" y="2276872"/>
            <a:ext cx="3384376" cy="3456384"/>
          </a:xfrm>
          <a:prstGeom prst="ellipse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AD8F67">
                    <a:lumMod val="50000"/>
                  </a:srgbClr>
                </a:solidFill>
                <a:latin typeface="Baskerville Old Face" pitchFamily="18" charset="0"/>
              </a:rPr>
              <a:t>COMMENT : </a:t>
            </a:r>
          </a:p>
          <a:p>
            <a:pPr algn="ctr"/>
            <a:r>
              <a:rPr lang="en-US" dirty="0">
                <a:solidFill>
                  <a:srgbClr val="AD8F67">
                    <a:lumMod val="50000"/>
                  </a:srgbClr>
                </a:solidFill>
                <a:latin typeface="Baskerville Old Face" pitchFamily="18" charset="0"/>
              </a:rPr>
              <a:t>We do not see any specific wedge-like pattern that can indicate presence of heteroscedasticity</a:t>
            </a:r>
            <a:r>
              <a:rPr lang="en-US" dirty="0">
                <a:solidFill>
                  <a:srgbClr val="FFFFFF"/>
                </a:solidFill>
              </a:rPr>
              <a:t>.</a:t>
            </a:r>
            <a:endParaRPr lang="en-IN" dirty="0">
              <a:solidFill>
                <a:srgbClr val="FFFFFF"/>
              </a:solidFill>
            </a:endParaRP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4520" y="15874"/>
            <a:ext cx="1457960" cy="1396901"/>
          </a:xfrm>
          <a:prstGeom prst="rect">
            <a:avLst/>
          </a:prstGeom>
          <a:noFill/>
          <a:ln>
            <a:noFill/>
          </a:ln>
          <a:effectLst>
            <a:glow rad="101600">
              <a:schemeClr val="accent2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02" y="2132856"/>
            <a:ext cx="4292476" cy="453650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67035737"/>
      </p:ext>
    </p:extLst>
  </p:cSld>
  <p:clrMapOvr>
    <a:masterClrMapping/>
  </p:clrMapOvr>
  <p:transition spd="slow">
    <p:push dir="u"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8300" y="320675"/>
            <a:ext cx="8229600" cy="1143000"/>
          </a:xfrm>
        </p:spPr>
        <p:txBody>
          <a:bodyPr/>
          <a:lstStyle/>
          <a:p>
            <a:r>
              <a:rPr lang="en-US" b="1" dirty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solidFill>
                  <a:schemeClr val="accent2">
                    <a:lumMod val="50000"/>
                  </a:schemeClr>
                </a:solidFill>
                <a:latin typeface="Baskerville Old Face" pitchFamily="18" charset="0"/>
              </a:rPr>
              <a:t>HOMOSCEDASTICITY</a:t>
            </a:r>
            <a:endParaRPr lang="en-IN" dirty="0"/>
          </a:p>
        </p:txBody>
      </p:sp>
      <p:sp>
        <p:nvSpPr>
          <p:cNvPr id="5" name="AutoShape 2" descr="http://127.0.0.1:29534/graphics/plot_zoom_png?width=416&amp;height=527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>
              <a:solidFill>
                <a:prstClr val="black"/>
              </a:solidFill>
            </a:endParaRPr>
          </a:p>
        </p:txBody>
      </p:sp>
      <p:sp>
        <p:nvSpPr>
          <p:cNvPr id="6" name="AutoShape 4" descr="http://127.0.0.1:29534/graphics/plot_zoom_png?width=416&amp;height=527"/>
          <p:cNvSpPr>
            <a:spLocks noChangeAspect="1" noChangeArrowheads="1"/>
          </p:cNvSpPr>
          <p:nvPr/>
        </p:nvSpPr>
        <p:spPr bwMode="auto">
          <a:xfrm>
            <a:off x="215900" y="158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>
              <a:solidFill>
                <a:prstClr val="black"/>
              </a:solidFill>
            </a:endParaRPr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45283"/>
            <a:ext cx="4644008" cy="500361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Oval 6"/>
          <p:cNvSpPr/>
          <p:nvPr/>
        </p:nvSpPr>
        <p:spPr>
          <a:xfrm>
            <a:off x="5580112" y="2492896"/>
            <a:ext cx="3384376" cy="3456384"/>
          </a:xfrm>
          <a:prstGeom prst="ellipse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AD8F67">
                    <a:lumMod val="50000"/>
                  </a:srgbClr>
                </a:solidFill>
                <a:latin typeface="Baskerville Old Face" pitchFamily="18" charset="0"/>
              </a:rPr>
              <a:t>COMMENT : </a:t>
            </a:r>
          </a:p>
          <a:p>
            <a:pPr algn="ctr"/>
            <a:r>
              <a:rPr lang="en-US" dirty="0">
                <a:solidFill>
                  <a:srgbClr val="AD8F67">
                    <a:lumMod val="50000"/>
                  </a:srgbClr>
                </a:solidFill>
                <a:latin typeface="Baskerville Old Face" pitchFamily="18" charset="0"/>
              </a:rPr>
              <a:t>The dispersion in the residuals do not increase or decrease significantly with fitted values</a:t>
            </a:r>
            <a:r>
              <a:rPr lang="en-US" dirty="0">
                <a:solidFill>
                  <a:srgbClr val="FFFFFF"/>
                </a:solidFill>
              </a:rPr>
              <a:t>. </a:t>
            </a:r>
            <a:endParaRPr lang="en-IN" dirty="0">
              <a:solidFill>
                <a:srgbClr val="FFFFFF"/>
              </a:solidFill>
            </a:endParaRP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8470" y="15875"/>
            <a:ext cx="1457325" cy="1388517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95097615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600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Grayscale/>
                    </a14:imgEffect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"/>
            <a:ext cx="1835696" cy="170080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AutoShape 5" descr="Graph Clipart Statistical Data - Data Collecting Clip Art Png Transparent  Png (#113079) - PinClipar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/>
          </a:p>
        </p:txBody>
      </p:sp>
      <p:sp>
        <p:nvSpPr>
          <p:cNvPr id="6" name="AutoShape 7" descr="Graph Clipart Statistical Data - Data Collecting Clip Art Png Transparent  Png (#113079) - PinClipart"/>
          <p:cNvSpPr>
            <a:spLocks noChangeAspect="1" noChangeArrowheads="1"/>
          </p:cNvSpPr>
          <p:nvPr/>
        </p:nvSpPr>
        <p:spPr bwMode="auto">
          <a:xfrm>
            <a:off x="307975" y="7939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/>
          </a:p>
        </p:txBody>
      </p:sp>
      <p:sp>
        <p:nvSpPr>
          <p:cNvPr id="10" name="TextBox 9"/>
          <p:cNvSpPr txBox="1"/>
          <p:nvPr/>
        </p:nvSpPr>
        <p:spPr>
          <a:xfrm>
            <a:off x="1100929" y="2132856"/>
            <a:ext cx="77768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lgerian" pitchFamily="82" charset="0"/>
              </a:rPr>
              <a:t>A BRIEF VISUAL REPRESENTATION OF THE VARIABLES AND THEIR RELATIONSHIP</a:t>
            </a:r>
            <a:endParaRPr lang="en-IN" sz="2400" dirty="0">
              <a:latin typeface="Algerian" pitchFamily="82" charset="0"/>
            </a:endParaRPr>
          </a:p>
        </p:txBody>
      </p:sp>
      <p:pic>
        <p:nvPicPr>
          <p:cNvPr id="5129" name="Picture 9"/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encilGrayscale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9392" y="4581128"/>
            <a:ext cx="2424608" cy="2114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3158538"/>
      </p:ext>
    </p:extLst>
  </p:cSld>
  <p:clrMapOvr>
    <a:masterClrMapping/>
  </p:clrMapOvr>
  <p:transition spd="slow">
    <p:push dir="u"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100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32" y="320675"/>
            <a:ext cx="7056784" cy="1143000"/>
          </a:xfr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/>
          <a:lstStyle/>
          <a:p>
            <a:r>
              <a:rPr lang="en-US" b="1" dirty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solidFill>
                  <a:schemeClr val="accent2">
                    <a:lumMod val="50000"/>
                  </a:schemeClr>
                </a:solidFill>
                <a:latin typeface="Baskerville Old Face" pitchFamily="18" charset="0"/>
              </a:rPr>
              <a:t>HOMOSCEDASTICITY</a:t>
            </a:r>
            <a:endParaRPr lang="en-IN" b="1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solidFill>
                <a:schemeClr val="accent2">
                  <a:lumMod val="50000"/>
                </a:schemeClr>
              </a:solidFill>
              <a:latin typeface="Baskerville Old Face" pitchFamily="18" charset="0"/>
            </a:endParaRPr>
          </a:p>
        </p:txBody>
      </p:sp>
      <p:sp>
        <p:nvSpPr>
          <p:cNvPr id="5" name="AutoShape 2" descr="http://127.0.0.1:29534/graphics/plot_zoom_png?width=416&amp;height=527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>
              <a:solidFill>
                <a:prstClr val="black"/>
              </a:solidFill>
            </a:endParaRPr>
          </a:p>
        </p:txBody>
      </p:sp>
      <p:sp>
        <p:nvSpPr>
          <p:cNvPr id="6" name="AutoShape 4" descr="http://127.0.0.1:29534/graphics/plot_zoom_png?width=416&amp;height=527"/>
          <p:cNvSpPr>
            <a:spLocks noChangeAspect="1" noChangeArrowheads="1"/>
          </p:cNvSpPr>
          <p:nvPr/>
        </p:nvSpPr>
        <p:spPr bwMode="auto">
          <a:xfrm>
            <a:off x="215900" y="158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>
              <a:solidFill>
                <a:prstClr val="black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123728" y="2636912"/>
            <a:ext cx="3481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STUDENTISED Breusch-Pagan Test</a:t>
            </a:r>
            <a:endParaRPr lang="en-IN" u="sng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2988226"/>
              </p:ext>
            </p:extLst>
          </p:nvPr>
        </p:nvGraphicFramePr>
        <p:xfrm>
          <a:off x="2135429" y="3501008"/>
          <a:ext cx="3769985" cy="74168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4893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05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BP</a:t>
                      </a:r>
                      <a:r>
                        <a:rPr lang="en-US" baseline="0" dirty="0"/>
                        <a:t> Statistic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p-value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5.0125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0.658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2411760" y="5589240"/>
            <a:ext cx="61986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Comment : The p-value is quite higher and hence we can accept </a:t>
            </a:r>
          </a:p>
          <a:p>
            <a:r>
              <a:rPr lang="en-US" dirty="0">
                <a:solidFill>
                  <a:prstClr val="black"/>
                </a:solidFill>
              </a:rPr>
              <a:t>                  Null Hypothesis.</a:t>
            </a:r>
            <a:endParaRPr lang="en-IN" dirty="0">
              <a:solidFill>
                <a:prstClr val="black"/>
              </a:solidFill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6588224" y="2821578"/>
            <a:ext cx="0" cy="2031325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876256" y="2821578"/>
            <a:ext cx="2129109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EB80A">
                    <a:lumMod val="50000"/>
                  </a:srgbClr>
                </a:solidFill>
              </a:rPr>
              <a:t>H</a:t>
            </a:r>
            <a:r>
              <a:rPr lang="en-US" baseline="-25000" dirty="0">
                <a:solidFill>
                  <a:srgbClr val="FEB80A">
                    <a:lumMod val="50000"/>
                  </a:srgbClr>
                </a:solidFill>
              </a:rPr>
              <a:t>o</a:t>
            </a:r>
            <a:r>
              <a:rPr lang="en-US" dirty="0">
                <a:solidFill>
                  <a:srgbClr val="FEB80A">
                    <a:lumMod val="50000"/>
                  </a:srgbClr>
                </a:solidFill>
              </a:rPr>
              <a:t> :  The residuals </a:t>
            </a:r>
          </a:p>
          <a:p>
            <a:r>
              <a:rPr lang="en-US" dirty="0">
                <a:solidFill>
                  <a:srgbClr val="FEB80A">
                    <a:lumMod val="50000"/>
                  </a:srgbClr>
                </a:solidFill>
              </a:rPr>
              <a:t>        are</a:t>
            </a:r>
          </a:p>
          <a:p>
            <a:r>
              <a:rPr lang="en-US" dirty="0">
                <a:solidFill>
                  <a:srgbClr val="FEB80A">
                    <a:lumMod val="50000"/>
                  </a:srgbClr>
                </a:solidFill>
              </a:rPr>
              <a:t>        Homoscedastic</a:t>
            </a:r>
          </a:p>
          <a:p>
            <a:endParaRPr lang="en-US" dirty="0">
              <a:solidFill>
                <a:srgbClr val="FEB80A">
                  <a:lumMod val="50000"/>
                </a:srgbClr>
              </a:solidFill>
            </a:endParaRPr>
          </a:p>
          <a:p>
            <a:r>
              <a:rPr lang="en-US" dirty="0">
                <a:solidFill>
                  <a:prstClr val="black"/>
                </a:solidFill>
              </a:rPr>
              <a:t>      vs.</a:t>
            </a:r>
          </a:p>
          <a:p>
            <a:endParaRPr lang="en-US" dirty="0">
              <a:solidFill>
                <a:prstClr val="black"/>
              </a:solidFill>
            </a:endParaRPr>
          </a:p>
          <a:p>
            <a:r>
              <a:rPr lang="en-US" dirty="0">
                <a:solidFill>
                  <a:srgbClr val="FEB80A">
                    <a:lumMod val="50000"/>
                  </a:srgbClr>
                </a:solidFill>
              </a:rPr>
              <a:t>H</a:t>
            </a:r>
            <a:r>
              <a:rPr lang="en-US" baseline="-25000" dirty="0">
                <a:solidFill>
                  <a:srgbClr val="FEB80A">
                    <a:lumMod val="50000"/>
                  </a:srgbClr>
                </a:solidFill>
              </a:rPr>
              <a:t>1</a:t>
            </a:r>
            <a:r>
              <a:rPr lang="en-US" dirty="0">
                <a:solidFill>
                  <a:srgbClr val="FEB80A">
                    <a:lumMod val="50000"/>
                  </a:srgbClr>
                </a:solidFill>
              </a:rPr>
              <a:t> :   Not H</a:t>
            </a:r>
            <a:r>
              <a:rPr lang="en-US" baseline="-25000" dirty="0">
                <a:solidFill>
                  <a:srgbClr val="FEB80A">
                    <a:lumMod val="50000"/>
                  </a:srgbClr>
                </a:solidFill>
              </a:rPr>
              <a:t>o</a:t>
            </a:r>
            <a:endParaRPr lang="en-IN" dirty="0">
              <a:solidFill>
                <a:srgbClr val="FEB80A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2664705"/>
      </p:ext>
    </p:extLst>
  </p:cSld>
  <p:clrMapOvr>
    <a:masterClrMapping/>
  </p:clrMapOvr>
  <p:transition spd="slow">
    <p:push dir="u"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11675" y="1052736"/>
            <a:ext cx="33441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AD0101">
                    <a:lumMod val="60000"/>
                    <a:lumOff val="40000"/>
                  </a:srgbClr>
                </a:solidFill>
                <a:latin typeface="Baskerville Old Face" pitchFamily="18" charset="0"/>
              </a:rPr>
              <a:t>AUTOCORRELATION</a:t>
            </a:r>
            <a:endParaRPr lang="en-IN" sz="2400" dirty="0">
              <a:solidFill>
                <a:srgbClr val="AD0101">
                  <a:lumMod val="60000"/>
                  <a:lumOff val="40000"/>
                </a:srgbClr>
              </a:solidFill>
              <a:latin typeface="Baskerville Old Face" pitchFamily="18" charset="0"/>
            </a:endParaRPr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1019077205"/>
              </p:ext>
            </p:extLst>
          </p:nvPr>
        </p:nvGraphicFramePr>
        <p:xfrm>
          <a:off x="1107860" y="2708920"/>
          <a:ext cx="5192332" cy="334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03885294"/>
      </p:ext>
    </p:extLst>
  </p:cSld>
  <p:clrMapOvr>
    <a:masterClrMapping/>
  </p:clrMapOvr>
  <p:transition spd="slow">
    <p:push dir="u"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83568" y="5589240"/>
            <a:ext cx="8249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COMMENT : The pattern of positive or negative autocorrelation is not very consistent.</a:t>
            </a:r>
            <a:endParaRPr lang="en-IN" dirty="0">
              <a:solidFill>
                <a:prstClr val="black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404664"/>
            <a:ext cx="8208912" cy="444968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32162538"/>
      </p:ext>
    </p:extLst>
  </p:cSld>
  <p:clrMapOvr>
    <a:masterClrMapping/>
  </p:clrMapOvr>
  <p:transition spd="slow">
    <p:push dir="u"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13304" y="5496918"/>
            <a:ext cx="7605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COMMENT</a:t>
            </a:r>
            <a:r>
              <a:rPr lang="en-US" dirty="0">
                <a:solidFill>
                  <a:prstClr val="black"/>
                </a:solidFill>
              </a:rPr>
              <a:t> : At lag 1 , no autocorrelation is significantly apparent from the plot</a:t>
            </a:r>
            <a:endParaRPr lang="en-IN" dirty="0">
              <a:solidFill>
                <a:prstClr val="black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304" y="404664"/>
            <a:ext cx="8191144" cy="485313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17939820"/>
      </p:ext>
    </p:extLst>
  </p:cSld>
  <p:clrMapOvr>
    <a:masterClrMapping/>
  </p:clrMapOvr>
  <p:transition spd="slow">
    <p:push dir="u"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331640" y="1268760"/>
            <a:ext cx="2836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Baskerville Old Face" pitchFamily="18" charset="0"/>
              </a:rPr>
              <a:t>DURBIN WATSON TEST</a:t>
            </a:r>
            <a:endParaRPr lang="en-IN" dirty="0">
              <a:solidFill>
                <a:srgbClr val="C00000"/>
              </a:solidFill>
              <a:latin typeface="Baskerville Old Face" pitchFamily="18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4499992" y="1268760"/>
            <a:ext cx="0" cy="29523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260622" y="1310064"/>
            <a:ext cx="363185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26056">
                    <a:lumMod val="50000"/>
                  </a:srgbClr>
                </a:solidFill>
              </a:rPr>
              <a:t>H</a:t>
            </a:r>
            <a:r>
              <a:rPr lang="en-US" baseline="-25000" dirty="0">
                <a:solidFill>
                  <a:srgbClr val="726056">
                    <a:lumMod val="50000"/>
                  </a:srgbClr>
                </a:solidFill>
              </a:rPr>
              <a:t>o</a:t>
            </a:r>
            <a:r>
              <a:rPr lang="en-US" dirty="0">
                <a:solidFill>
                  <a:srgbClr val="726056">
                    <a:lumMod val="50000"/>
                  </a:srgbClr>
                </a:solidFill>
              </a:rPr>
              <a:t> : </a:t>
            </a:r>
            <a:r>
              <a:rPr lang="el-GR" dirty="0">
                <a:solidFill>
                  <a:srgbClr val="726056">
                    <a:lumMod val="50000"/>
                  </a:srgbClr>
                </a:solidFill>
                <a:latin typeface="Palatino Linotype"/>
              </a:rPr>
              <a:t>ρ</a:t>
            </a:r>
            <a:r>
              <a:rPr lang="en-US" dirty="0">
                <a:solidFill>
                  <a:srgbClr val="726056">
                    <a:lumMod val="50000"/>
                  </a:srgbClr>
                </a:solidFill>
                <a:latin typeface="Palatino Linotype"/>
              </a:rPr>
              <a:t> = 0  (</a:t>
            </a:r>
            <a:r>
              <a:rPr lang="el-GR" dirty="0">
                <a:solidFill>
                  <a:srgbClr val="726056">
                    <a:lumMod val="50000"/>
                  </a:srgbClr>
                </a:solidFill>
                <a:latin typeface="Palatino Linotype"/>
              </a:rPr>
              <a:t>ρ</a:t>
            </a:r>
            <a:r>
              <a:rPr lang="en-US" dirty="0">
                <a:solidFill>
                  <a:srgbClr val="726056">
                    <a:lumMod val="50000"/>
                  </a:srgbClr>
                </a:solidFill>
                <a:latin typeface="Palatino Linotype"/>
              </a:rPr>
              <a:t> is the 1</a:t>
            </a:r>
            <a:r>
              <a:rPr lang="en-US" baseline="30000" dirty="0">
                <a:solidFill>
                  <a:srgbClr val="726056">
                    <a:lumMod val="50000"/>
                  </a:srgbClr>
                </a:solidFill>
                <a:latin typeface="Palatino Linotype"/>
              </a:rPr>
              <a:t>st</a:t>
            </a:r>
            <a:r>
              <a:rPr lang="en-US" dirty="0">
                <a:solidFill>
                  <a:srgbClr val="726056">
                    <a:lumMod val="50000"/>
                  </a:srgbClr>
                </a:solidFill>
                <a:latin typeface="Palatino Linotype"/>
              </a:rPr>
              <a:t> order cc for                 </a:t>
            </a:r>
          </a:p>
          <a:p>
            <a:r>
              <a:rPr lang="en-US" dirty="0">
                <a:solidFill>
                  <a:srgbClr val="726056">
                    <a:lumMod val="50000"/>
                  </a:srgbClr>
                </a:solidFill>
                <a:latin typeface="Palatino Linotype"/>
              </a:rPr>
              <a:t>                   residuals)</a:t>
            </a:r>
            <a:endParaRPr lang="en-US" dirty="0">
              <a:solidFill>
                <a:srgbClr val="726056">
                  <a:lumMod val="50000"/>
                </a:srgbClr>
              </a:solidFill>
            </a:endParaRPr>
          </a:p>
          <a:p>
            <a:endParaRPr lang="en-US" dirty="0">
              <a:solidFill>
                <a:srgbClr val="726056">
                  <a:lumMod val="50000"/>
                </a:srgbClr>
              </a:solidFill>
            </a:endParaRPr>
          </a:p>
          <a:p>
            <a:r>
              <a:rPr lang="en-US" dirty="0">
                <a:solidFill>
                  <a:prstClr val="black"/>
                </a:solidFill>
              </a:rPr>
              <a:t>      vs.</a:t>
            </a:r>
          </a:p>
          <a:p>
            <a:endParaRPr lang="en-US" dirty="0">
              <a:solidFill>
                <a:prstClr val="black"/>
              </a:solidFill>
            </a:endParaRPr>
          </a:p>
          <a:p>
            <a:r>
              <a:rPr lang="en-US" dirty="0">
                <a:solidFill>
                  <a:srgbClr val="726056">
                    <a:lumMod val="50000"/>
                  </a:srgbClr>
                </a:solidFill>
              </a:rPr>
              <a:t>H</a:t>
            </a:r>
            <a:r>
              <a:rPr lang="en-US" baseline="-25000" dirty="0">
                <a:solidFill>
                  <a:srgbClr val="726056">
                    <a:lumMod val="50000"/>
                  </a:srgbClr>
                </a:solidFill>
              </a:rPr>
              <a:t>1</a:t>
            </a:r>
            <a:r>
              <a:rPr lang="en-US" dirty="0">
                <a:solidFill>
                  <a:srgbClr val="726056">
                    <a:lumMod val="50000"/>
                  </a:srgbClr>
                </a:solidFill>
              </a:rPr>
              <a:t> :   Not H</a:t>
            </a:r>
            <a:r>
              <a:rPr lang="en-US" baseline="-25000" dirty="0">
                <a:solidFill>
                  <a:srgbClr val="726056">
                    <a:lumMod val="50000"/>
                  </a:srgbClr>
                </a:solidFill>
              </a:rPr>
              <a:t>o</a:t>
            </a:r>
            <a:endParaRPr lang="en-IN" dirty="0">
              <a:solidFill>
                <a:srgbClr val="726056">
                  <a:lumMod val="50000"/>
                </a:srgbClr>
              </a:solidFill>
            </a:endParaRPr>
          </a:p>
          <a:p>
            <a:endParaRPr lang="en-IN" dirty="0">
              <a:solidFill>
                <a:prstClr val="black"/>
              </a:solidFill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6050346"/>
              </p:ext>
            </p:extLst>
          </p:nvPr>
        </p:nvGraphicFramePr>
        <p:xfrm>
          <a:off x="2614999" y="3505435"/>
          <a:ext cx="3769985" cy="1010920"/>
        </p:xfrm>
        <a:graphic>
          <a:graphicData uri="http://schemas.openxmlformats.org/drawingml/2006/table">
            <a:tbl>
              <a:tblPr firstRow="1" bandRow="1">
                <a:tableStyleId>{08FB837D-C827-4EFA-A057-4D05807E0F7C}</a:tableStyleId>
              </a:tblPr>
              <a:tblGrid>
                <a:gridCol w="14893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05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/>
                        </a:defRPr>
                      </a:lvl9pPr>
                    </a:lstStyle>
                    <a:p>
                      <a:r>
                        <a:rPr lang="en-US" baseline="0" dirty="0"/>
                        <a:t>DW Statistic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Gill Sans MT"/>
                        </a:defRPr>
                      </a:lvl9pPr>
                    </a:lstStyle>
                    <a:p>
                      <a:r>
                        <a:rPr lang="en-US" dirty="0"/>
                        <a:t>p-value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/>
                        </a:defRPr>
                      </a:lvl9pPr>
                    </a:lstStyle>
                    <a:p>
                      <a:r>
                        <a:rPr lang="en-US" dirty="0"/>
                        <a:t>0.131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Gill Sans MT"/>
                        </a:defRPr>
                      </a:lvl9pPr>
                    </a:lstStyle>
                    <a:p>
                      <a:r>
                        <a:rPr lang="en-US" dirty="0"/>
                        <a:t>0.084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1331640" y="5445224"/>
            <a:ext cx="68618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COMMENT :  p-value is quite higher which gives evidence in favor of</a:t>
            </a:r>
          </a:p>
          <a:p>
            <a:r>
              <a:rPr lang="en-US" dirty="0">
                <a:solidFill>
                  <a:prstClr val="black"/>
                </a:solidFill>
              </a:rPr>
              <a:t>                         the Null hypothesis.</a:t>
            </a:r>
            <a:endParaRPr lang="en-IN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7371664"/>
      </p:ext>
    </p:extLst>
  </p:cSld>
  <p:clrMapOvr>
    <a:masterClrMapping/>
  </p:clrMapOvr>
  <p:transition spd="slow">
    <p:push dir="u"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000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55576" y="980728"/>
            <a:ext cx="448481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Baskerville Old Face" pitchFamily="18" charset="0"/>
              </a:rPr>
              <a:t>We see that after truncating the outliers,</a:t>
            </a:r>
          </a:p>
          <a:p>
            <a:r>
              <a:rPr lang="en-US" dirty="0">
                <a:latin typeface="Baskerville Old Face" pitchFamily="18" charset="0"/>
              </a:rPr>
              <a:t>all the assumptions seem to be more valid.</a:t>
            </a:r>
          </a:p>
          <a:p>
            <a:r>
              <a:rPr lang="en-US" dirty="0">
                <a:latin typeface="Baskerville Old Face" pitchFamily="18" charset="0"/>
              </a:rPr>
              <a:t>Although since data reduction can not resolve</a:t>
            </a:r>
          </a:p>
          <a:p>
            <a:r>
              <a:rPr lang="en-US" dirty="0">
                <a:latin typeface="Baskerville Old Face" pitchFamily="18" charset="0"/>
              </a:rPr>
              <a:t>Multicollinearity when number of variates</a:t>
            </a:r>
          </a:p>
          <a:p>
            <a:r>
              <a:rPr lang="en-US" dirty="0">
                <a:latin typeface="Baskerville Old Face" pitchFamily="18" charset="0"/>
              </a:rPr>
              <a:t>are same, so we do not further check for that </a:t>
            </a:r>
          </a:p>
          <a:p>
            <a:r>
              <a:rPr lang="en-US" dirty="0">
                <a:latin typeface="Baskerville Old Face" pitchFamily="18" charset="0"/>
              </a:rPr>
              <a:t>Assumption.</a:t>
            </a:r>
            <a:endParaRPr lang="en-IN" dirty="0">
              <a:latin typeface="Baskerville Old Face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55576" y="5075073"/>
            <a:ext cx="370646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Baskerville Old Face" pitchFamily="18" charset="0"/>
              </a:rPr>
              <a:t>With the reduced data, now we would </a:t>
            </a:r>
          </a:p>
          <a:p>
            <a:r>
              <a:rPr lang="en-US" dirty="0">
                <a:latin typeface="Baskerville Old Face" pitchFamily="18" charset="0"/>
              </a:rPr>
              <a:t>             opt the method of </a:t>
            </a:r>
          </a:p>
          <a:p>
            <a:r>
              <a:rPr lang="en-US" dirty="0">
                <a:latin typeface="Baskerville Old Face" pitchFamily="18" charset="0"/>
              </a:rPr>
              <a:t>            </a:t>
            </a:r>
            <a:r>
              <a:rPr lang="en-US" u="sng" dirty="0">
                <a:latin typeface="Baskerville Old Face" pitchFamily="18" charset="0"/>
              </a:rPr>
              <a:t>Stepwise regression</a:t>
            </a:r>
            <a:r>
              <a:rPr lang="en-US" dirty="0">
                <a:latin typeface="Baskerville Old Face" pitchFamily="18" charset="0"/>
              </a:rPr>
              <a:t>.</a:t>
            </a:r>
            <a:endParaRPr lang="en-IN" dirty="0">
              <a:latin typeface="Baskerville Old Face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11560" y="980728"/>
            <a:ext cx="4464496" cy="1872208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" name="Rectangle 6"/>
          <p:cNvSpPr/>
          <p:nvPr/>
        </p:nvSpPr>
        <p:spPr>
          <a:xfrm>
            <a:off x="578942" y="4641202"/>
            <a:ext cx="4464496" cy="1872208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" name="Down Arrow 9"/>
          <p:cNvSpPr/>
          <p:nvPr/>
        </p:nvSpPr>
        <p:spPr>
          <a:xfrm>
            <a:off x="2612815" y="3068960"/>
            <a:ext cx="385169" cy="1152128"/>
          </a:xfrm>
          <a:prstGeom prst="downArrow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LineDrawing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264" y="4674515"/>
            <a:ext cx="1845568" cy="180558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AutoShape 4" descr="Thinker - Thinking Clipart PNG Image | Transparent PNG Free Download on  Seek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/>
          </a:p>
        </p:txBody>
      </p:sp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lasticWrap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0244" y="980728"/>
            <a:ext cx="2033587" cy="1700942"/>
          </a:xfrm>
          <a:prstGeom prst="rect">
            <a:avLst/>
          </a:prstGeom>
          <a:ln>
            <a:noFill/>
          </a:ln>
          <a:effectLst>
            <a:outerShdw dist="35921" dir="2700000" algn="ctr" rotWithShape="0">
              <a:schemeClr val="bg2"/>
            </a:outerShdw>
            <a:softEdge rad="317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63260455"/>
      </p:ext>
    </p:extLst>
  </p:cSld>
  <p:clrMapOvr>
    <a:masterClrMapping/>
  </p:clrMapOvr>
  <p:transition spd="slow">
    <p:push dir="u"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Arrow Connector 2"/>
          <p:cNvCxnSpPr/>
          <p:nvPr/>
        </p:nvCxnSpPr>
        <p:spPr>
          <a:xfrm>
            <a:off x="4283968" y="2348880"/>
            <a:ext cx="72008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077" name="Picture 5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58" t="22146" r="69294" b="10928"/>
          <a:stretch/>
        </p:blipFill>
        <p:spPr bwMode="auto">
          <a:xfrm>
            <a:off x="30704" y="188640"/>
            <a:ext cx="4109248" cy="494564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" t="23790" r="69293" b="9286"/>
          <a:stretch/>
        </p:blipFill>
        <p:spPr bwMode="auto">
          <a:xfrm>
            <a:off x="4917948" y="168975"/>
            <a:ext cx="4109248" cy="503475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18692817"/>
      </p:ext>
    </p:extLst>
  </p:cSld>
  <p:clrMapOvr>
    <a:masterClrMapping/>
  </p:clrMapOvr>
  <p:transition spd="slow">
    <p:push dir="u"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" t="23107" r="67909" b="11439"/>
          <a:stretch/>
        </p:blipFill>
        <p:spPr bwMode="auto">
          <a:xfrm>
            <a:off x="310883" y="260648"/>
            <a:ext cx="3829069" cy="47880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7" name="Straight Arrow Connector 6"/>
          <p:cNvCxnSpPr/>
          <p:nvPr/>
        </p:nvCxnSpPr>
        <p:spPr>
          <a:xfrm>
            <a:off x="3968640" y="2669761"/>
            <a:ext cx="72008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100" name="Picture 4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" t="24116" r="67356" b="43401"/>
          <a:stretch/>
        </p:blipFill>
        <p:spPr bwMode="auto">
          <a:xfrm>
            <a:off x="4688720" y="1196752"/>
            <a:ext cx="4248000" cy="23760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63292816"/>
      </p:ext>
    </p:extLst>
  </p:cSld>
  <p:clrMapOvr>
    <a:masterClrMapping/>
  </p:clrMapOvr>
  <p:transition spd="slow">
    <p:push dir="u"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67544" y="3229125"/>
            <a:ext cx="4536504" cy="576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Fitted Regression Line</a:t>
            </a:r>
            <a:endParaRPr lang="en-IN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1043608" y="4437112"/>
                <a:ext cx="6979347" cy="15770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1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dirty="0">
                            <a:latin typeface="Cambria Math"/>
                          </a:rPr>
                          <m:t>𝒀</m:t>
                        </m:r>
                        <m:r>
                          <m:rPr>
                            <m:nor/>
                          </m:rPr>
                          <a:rPr lang="en-US" b="1" baseline="-25000" dirty="0">
                            <a:latin typeface="Baskerville Old Face" pitchFamily="18" charset="0"/>
                          </a:rPr>
                          <m:t>i</m:t>
                        </m:r>
                      </m:e>
                    </m:acc>
                  </m:oMath>
                </a14:m>
                <a:r>
                  <a:rPr lang="en-US" dirty="0"/>
                  <a:t>  = 81.09+0.07x</a:t>
                </a:r>
                <a:r>
                  <a:rPr lang="en-US" b="1" baseline="-25000" dirty="0"/>
                  <a:t> i3 </a:t>
                </a:r>
                <a:r>
                  <a:rPr lang="en-US" dirty="0"/>
                  <a:t>+0.08x</a:t>
                </a:r>
                <a:r>
                  <a:rPr lang="en-US" b="1" baseline="-25000" dirty="0"/>
                  <a:t> i1 </a:t>
                </a:r>
                <a:r>
                  <a:rPr lang="en-US" dirty="0"/>
                  <a:t>-0.18x</a:t>
                </a:r>
                <a:r>
                  <a:rPr lang="en-US" b="1" baseline="-25000" dirty="0"/>
                  <a:t> i4</a:t>
                </a:r>
                <a:r>
                  <a:rPr lang="en-US" dirty="0"/>
                  <a:t>-0.033x</a:t>
                </a:r>
                <a:r>
                  <a:rPr lang="en-US" b="1" baseline="-25000" dirty="0"/>
                  <a:t> i6 </a:t>
                </a:r>
                <a:r>
                  <a:rPr lang="en-US" dirty="0"/>
                  <a:t>-0.016x</a:t>
                </a:r>
                <a:r>
                  <a:rPr lang="en-US" b="1" baseline="-25000" dirty="0"/>
                  <a:t> i7</a:t>
                </a:r>
                <a:r>
                  <a:rPr lang="en-US" dirty="0"/>
                  <a:t>-0.025x</a:t>
                </a:r>
                <a:r>
                  <a:rPr lang="en-US" b="1" baseline="-25000" dirty="0"/>
                  <a:t> i2    , i=1(1)n</a:t>
                </a:r>
              </a:p>
              <a:p>
                <a:endParaRPr lang="en-US" b="1" baseline="-25000" dirty="0"/>
              </a:p>
              <a:p>
                <a:endParaRPr lang="en-US" b="1" baseline="-25000" dirty="0"/>
              </a:p>
              <a:p>
                <a:endParaRPr lang="en-US" b="1" baseline="-25000" dirty="0"/>
              </a:p>
              <a:p>
                <a:endParaRPr lang="en-US" b="1" baseline="-25000" dirty="0"/>
              </a:p>
              <a:p>
                <a:endParaRPr lang="en-US" b="1" baseline="-25000" dirty="0"/>
              </a:p>
              <a:p>
                <a:r>
                  <a:rPr lang="en-US" b="1" dirty="0"/>
                  <a:t>cv(1) : 7.51  ,    Adjusted R</a:t>
                </a:r>
                <a:r>
                  <a:rPr lang="en-US" b="1" baseline="30000" dirty="0"/>
                  <a:t>2</a:t>
                </a:r>
                <a:r>
                  <a:rPr lang="en-US" b="1" dirty="0"/>
                  <a:t>  = 0.93 </a:t>
                </a:r>
                <a:endParaRPr lang="en-IN" dirty="0"/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608" y="4437112"/>
                <a:ext cx="6979347" cy="1577098"/>
              </a:xfrm>
              <a:prstGeom prst="rect">
                <a:avLst/>
              </a:prstGeom>
              <a:blipFill>
                <a:blip r:embed="rId2"/>
                <a:stretch>
                  <a:fillRect l="-699" t="-1544" b="-501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23" name="Picture 3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" t="47236" r="50755" b="20285"/>
          <a:stretch/>
        </p:blipFill>
        <p:spPr bwMode="auto">
          <a:xfrm>
            <a:off x="827584" y="476672"/>
            <a:ext cx="6408000" cy="23760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50963090"/>
      </p:ext>
    </p:extLst>
  </p:cSld>
  <p:clrMapOvr>
    <a:masterClrMapping/>
  </p:clrMapOvr>
  <p:transition spd="slow">
    <p:push dir="u"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200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908720"/>
            <a:ext cx="6696744" cy="435225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56537067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10">
          <a:fgClr>
            <a:schemeClr val="accent4">
              <a:lumMod val="7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55578" y="215047"/>
            <a:ext cx="6939905" cy="378565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800" b="1" u="sng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Scatter Plot </a:t>
            </a:r>
          </a:p>
          <a:p>
            <a:pPr algn="ctr"/>
            <a:r>
              <a:rPr lang="en-US" sz="4800" b="1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Of </a:t>
            </a:r>
          </a:p>
          <a:p>
            <a:pPr algn="ctr"/>
            <a:r>
              <a:rPr lang="en-US" sz="4800" b="1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Compressive Strength </a:t>
            </a:r>
          </a:p>
          <a:p>
            <a:pPr algn="ctr"/>
            <a:r>
              <a:rPr lang="en-US" sz="4800" b="1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against </a:t>
            </a:r>
          </a:p>
          <a:p>
            <a:pPr algn="ctr"/>
            <a:r>
              <a:rPr lang="en-US" sz="4800" b="1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other Input Variables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724400"/>
            <a:ext cx="2133600" cy="213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ight Arrow 4"/>
          <p:cNvSpPr/>
          <p:nvPr/>
        </p:nvSpPr>
        <p:spPr>
          <a:xfrm>
            <a:off x="6516217" y="4941168"/>
            <a:ext cx="2228747" cy="1008112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0016842"/>
      </p:ext>
    </p:extLst>
  </p:cSld>
  <p:clrMapOvr>
    <a:masterClrMapping/>
  </p:clrMapOvr>
  <p:transition spd="slow">
    <p:push dir="u"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 Diagonal Corner Rectangle 4"/>
          <p:cNvSpPr/>
          <p:nvPr/>
        </p:nvSpPr>
        <p:spPr>
          <a:xfrm>
            <a:off x="683568" y="476674"/>
            <a:ext cx="5976664" cy="2448272"/>
          </a:xfrm>
          <a:prstGeom prst="round2Diag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prstClr val="black"/>
                </a:solidFill>
                <a:latin typeface="Baskerville Old Face" pitchFamily="18" charset="0"/>
              </a:rPr>
              <a:t>WHAT   ABOUT  THE  MULTICOLLINEARITY  NOW??</a:t>
            </a:r>
          </a:p>
        </p:txBody>
      </p:sp>
      <p:sp>
        <p:nvSpPr>
          <p:cNvPr id="2" name="AutoShape 2" descr="doubt clipart - Clip Art Library"/>
          <p:cNvSpPr>
            <a:spLocks noChangeAspect="1" noChangeArrowheads="1"/>
          </p:cNvSpPr>
          <p:nvPr/>
        </p:nvSpPr>
        <p:spPr bwMode="auto">
          <a:xfrm>
            <a:off x="155575" y="-136525"/>
            <a:ext cx="296863" cy="296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>
              <a:solidFill>
                <a:prstClr val="black"/>
              </a:solidFill>
            </a:endParaRPr>
          </a:p>
        </p:txBody>
      </p:sp>
      <p:pic>
        <p:nvPicPr>
          <p:cNvPr id="28675" name="Picture 3"/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bg1">
                <a:lumMod val="95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Marker/>
                    </a14:imgEffect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2" y="4725144"/>
            <a:ext cx="2181994" cy="194228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15265781"/>
      </p:ext>
    </p:extLst>
  </p:cSld>
  <p:clrMapOvr>
    <a:masterClrMapping/>
  </p:clrMapOvr>
  <p:transition spd="slow">
    <p:push dir="u"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smConfetti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332656"/>
            <a:ext cx="8229600" cy="1143000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 fontScale="90000"/>
          </a:bodyPr>
          <a:lstStyle/>
          <a:p>
            <a:r>
              <a:rPr lang="en-US" b="1" spc="100" dirty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MULTICOLLINEARITY</a:t>
            </a:r>
            <a:br>
              <a:rPr lang="en-US" b="1" spc="100" dirty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</a:br>
            <a:endParaRPr lang="en-IN" b="1" spc="100" dirty="0">
              <a:ln w="18000">
                <a:solidFill>
                  <a:schemeClr val="accent1">
                    <a:satMod val="200000"/>
                    <a:tint val="72000"/>
                  </a:schemeClr>
                </a:solidFill>
                <a:prstDash val="solid"/>
              </a:ln>
              <a:solidFill>
                <a:schemeClr val="accent1">
                  <a:satMod val="280000"/>
                  <a:tint val="100000"/>
                  <a:alpha val="5700"/>
                </a:schemeClr>
              </a:solidFill>
              <a:effectLst>
                <a:outerShdw blurRad="25000" dist="20000" dir="16020000" algn="tl">
                  <a:schemeClr val="accent1">
                    <a:satMod val="200000"/>
                    <a:shade val="1000"/>
                    <a:alpha val="60000"/>
                  </a:schemeClr>
                </a:outerShdw>
              </a:effectLst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7992657"/>
              </p:ext>
            </p:extLst>
          </p:nvPr>
        </p:nvGraphicFramePr>
        <p:xfrm>
          <a:off x="467546" y="2060849"/>
          <a:ext cx="6912768" cy="155448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1648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58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984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984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984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984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984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914400">
                <a:tc>
                  <a:txBody>
                    <a:bodyPr/>
                    <a:lstStyle/>
                    <a:p>
                      <a:r>
                        <a:rPr lang="en-US" sz="1800" dirty="0"/>
                        <a:t>Variables</a:t>
                      </a:r>
                      <a:endParaRPr lang="en-IN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Fly</a:t>
                      </a:r>
                      <a:endParaRPr lang="en-IN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Cement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Water</a:t>
                      </a:r>
                      <a:endParaRPr lang="en-IN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Coarse</a:t>
                      </a:r>
                    </a:p>
                    <a:p>
                      <a:r>
                        <a:rPr lang="en-US" sz="1800" dirty="0"/>
                        <a:t>Aggr.</a:t>
                      </a:r>
                      <a:endParaRPr lang="en-IN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FINE AGGR</a:t>
                      </a:r>
                      <a:endParaRPr lang="en-IN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SP</a:t>
                      </a:r>
                      <a:endParaRPr lang="en-IN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r>
                        <a:rPr lang="en-US" sz="1800" dirty="0"/>
                        <a:t>VIF</a:t>
                      </a:r>
                      <a:endParaRPr lang="en-IN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1.79</a:t>
                      </a:r>
                      <a:endParaRPr lang="en-IN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1.73</a:t>
                      </a:r>
                      <a:endParaRPr lang="en-IN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2.15</a:t>
                      </a:r>
                      <a:endParaRPr lang="en-IN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2.97</a:t>
                      </a:r>
                      <a:endParaRPr lang="en-IN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1.75</a:t>
                      </a:r>
                      <a:endParaRPr lang="en-IN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1.26</a:t>
                      </a:r>
                      <a:endParaRPr lang="en-IN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Oval 5"/>
          <p:cNvSpPr/>
          <p:nvPr/>
        </p:nvSpPr>
        <p:spPr>
          <a:xfrm>
            <a:off x="5652120" y="3717034"/>
            <a:ext cx="2664296" cy="244827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1F497D">
                    <a:lumMod val="50000"/>
                  </a:srgbClr>
                </a:solidFill>
              </a:rPr>
              <a:t>CONDITION NUMBER :</a:t>
            </a:r>
          </a:p>
          <a:p>
            <a:pPr algn="ctr"/>
            <a:endParaRPr lang="en-US" b="1" dirty="0">
              <a:solidFill>
                <a:srgbClr val="1F497D">
                  <a:lumMod val="50000"/>
                </a:srgbClr>
              </a:solidFill>
            </a:endParaRPr>
          </a:p>
          <a:p>
            <a:pPr algn="ctr"/>
            <a:r>
              <a:rPr lang="en-US" dirty="0">
                <a:solidFill>
                  <a:srgbClr val="1F497D">
                    <a:lumMod val="50000"/>
                  </a:srgbClr>
                </a:solidFill>
              </a:rPr>
              <a:t>16.63</a:t>
            </a:r>
            <a:endParaRPr lang="en-IN" dirty="0">
              <a:solidFill>
                <a:srgbClr val="1F497D">
                  <a:lumMod val="50000"/>
                </a:srgb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588224" y="5207974"/>
            <a:ext cx="792088" cy="2880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prstClr val="white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611560" y="3573016"/>
            <a:ext cx="4176464" cy="309634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1F497D">
                    <a:lumMod val="50000"/>
                  </a:srgbClr>
                </a:solidFill>
                <a:latin typeface="Baskerville Old Face" pitchFamily="18" charset="0"/>
              </a:rPr>
              <a:t>COMMENT :</a:t>
            </a:r>
          </a:p>
          <a:p>
            <a:pPr algn="ctr"/>
            <a:r>
              <a:rPr lang="en-US" dirty="0">
                <a:solidFill>
                  <a:srgbClr val="1F497D">
                    <a:lumMod val="50000"/>
                  </a:srgbClr>
                </a:solidFill>
                <a:latin typeface="Baskerville Old Face" pitchFamily="18" charset="0"/>
              </a:rPr>
              <a:t>Although, Condition Number and VIF’s </a:t>
            </a:r>
          </a:p>
          <a:p>
            <a:pPr algn="ctr"/>
            <a:r>
              <a:rPr lang="en-US" dirty="0">
                <a:solidFill>
                  <a:srgbClr val="1F497D">
                    <a:lumMod val="50000"/>
                  </a:srgbClr>
                </a:solidFill>
                <a:latin typeface="Baskerville Old Face" pitchFamily="18" charset="0"/>
              </a:rPr>
              <a:t>are lesser than the former case, they are not too low to indicate presence of Multicollinearity.</a:t>
            </a:r>
          </a:p>
        </p:txBody>
      </p:sp>
    </p:spTree>
    <p:extLst>
      <p:ext uri="{BB962C8B-B14F-4D97-AF65-F5344CB8AC3E}">
        <p14:creationId xmlns:p14="http://schemas.microsoft.com/office/powerpoint/2010/main" val="4114530380"/>
      </p:ext>
    </p:extLst>
  </p:cSld>
  <p:clrMapOvr>
    <a:masterClrMapping/>
  </p:clrMapOvr>
  <p:transition spd="slow">
    <p:push dir="u"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000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55576" y="5075073"/>
            <a:ext cx="394210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Baskerville Old Face" pitchFamily="18" charset="0"/>
              </a:rPr>
              <a:t>With the reduced data, we again build a</a:t>
            </a:r>
          </a:p>
          <a:p>
            <a:r>
              <a:rPr lang="en-US" dirty="0">
                <a:solidFill>
                  <a:prstClr val="black"/>
                </a:solidFill>
                <a:latin typeface="Baskerville Old Face" pitchFamily="18" charset="0"/>
              </a:rPr>
              <a:t>Model based on Lasso Estimates, as an </a:t>
            </a:r>
          </a:p>
          <a:p>
            <a:r>
              <a:rPr lang="en-US" dirty="0">
                <a:solidFill>
                  <a:prstClr val="black"/>
                </a:solidFill>
                <a:latin typeface="Baskerville Old Face" pitchFamily="18" charset="0"/>
              </a:rPr>
              <a:t>alternative to the previous one, and make</a:t>
            </a:r>
          </a:p>
          <a:p>
            <a:r>
              <a:rPr lang="en-US" dirty="0">
                <a:solidFill>
                  <a:prstClr val="black"/>
                </a:solidFill>
                <a:latin typeface="Baskerville Old Face" pitchFamily="18" charset="0"/>
              </a:rPr>
              <a:t>a comparison.</a:t>
            </a:r>
          </a:p>
        </p:txBody>
      </p:sp>
      <p:sp>
        <p:nvSpPr>
          <p:cNvPr id="6" name="Rectangle 5"/>
          <p:cNvSpPr/>
          <p:nvPr/>
        </p:nvSpPr>
        <p:spPr>
          <a:xfrm>
            <a:off x="611560" y="980728"/>
            <a:ext cx="4464496" cy="1872208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prstClr val="white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78942" y="4641202"/>
            <a:ext cx="4464496" cy="1872208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prstClr val="white"/>
              </a:solidFill>
            </a:endParaRPr>
          </a:p>
        </p:txBody>
      </p:sp>
      <p:sp>
        <p:nvSpPr>
          <p:cNvPr id="10" name="Down Arrow 9"/>
          <p:cNvSpPr/>
          <p:nvPr/>
        </p:nvSpPr>
        <p:spPr>
          <a:xfrm>
            <a:off x="2612815" y="3068960"/>
            <a:ext cx="385169" cy="1152128"/>
          </a:xfrm>
          <a:prstGeom prst="downArrow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prstClr val="white"/>
              </a:solidFill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LineDrawing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264" y="4674515"/>
            <a:ext cx="1845568" cy="180558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AutoShape 4" descr="Thinker - Thinking Clipart PNG Image | Transparent PNG Free Download on  Seek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>
              <a:solidFill>
                <a:prstClr val="black"/>
              </a:solidFill>
            </a:endParaRPr>
          </a:p>
        </p:txBody>
      </p:sp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lasticWrap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0244" y="980728"/>
            <a:ext cx="2033587" cy="1700942"/>
          </a:xfrm>
          <a:prstGeom prst="rect">
            <a:avLst/>
          </a:prstGeom>
          <a:ln>
            <a:noFill/>
          </a:ln>
          <a:effectLst>
            <a:outerShdw dist="35921" dir="2700000" algn="ctr" rotWithShape="0">
              <a:schemeClr val="bg2"/>
            </a:outerShdw>
            <a:softEdge rad="317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043608" y="1340768"/>
            <a:ext cx="408284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Baskerville Old Face" pitchFamily="18" charset="0"/>
              </a:rPr>
              <a:t>The Stepwise regression method gives us </a:t>
            </a:r>
          </a:p>
          <a:p>
            <a:r>
              <a:rPr lang="en-US" dirty="0">
                <a:latin typeface="Baskerville Old Face" pitchFamily="18" charset="0"/>
              </a:rPr>
              <a:t>a model with lower cv but problem of</a:t>
            </a:r>
          </a:p>
          <a:p>
            <a:r>
              <a:rPr lang="en-US" dirty="0">
                <a:latin typeface="Baskerville Old Face" pitchFamily="18" charset="0"/>
              </a:rPr>
              <a:t>Multicollinearity is still not resolved </a:t>
            </a:r>
          </a:p>
          <a:p>
            <a:r>
              <a:rPr lang="en-US" dirty="0">
                <a:latin typeface="Baskerville Old Face" pitchFamily="18" charset="0"/>
              </a:rPr>
              <a:t>Completely.</a:t>
            </a:r>
            <a:endParaRPr lang="en-IN" dirty="0">
              <a:latin typeface="Baskerville Old Face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4694248"/>
      </p:ext>
    </p:extLst>
  </p:cSld>
  <p:clrMapOvr>
    <a:masterClrMapping/>
  </p:clrMapOvr>
  <p:transition spd="slow">
    <p:push dir="u"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9592" y="519489"/>
            <a:ext cx="77768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itchFamily="82" charset="0"/>
              </a:rPr>
              <a:t>                 LASSO </a:t>
            </a:r>
            <a:r>
              <a:rPr lang="en-US" sz="2400" dirty="0"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itchFamily="82" charset="0"/>
              </a:rPr>
              <a:t>               </a:t>
            </a:r>
            <a:r>
              <a:rPr lang="en-US" sz="3200" dirty="0"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itchFamily="82" charset="0"/>
              </a:rPr>
              <a:t>REGRESSION</a:t>
            </a:r>
            <a:endParaRPr lang="en-IN" sz="3200" dirty="0">
              <a:solidFill>
                <a:schemeClr val="bg2">
                  <a:lumMod val="1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gerian" pitchFamily="82" charset="0"/>
            </a:endParaRPr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>
            <a:biLevel thresh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Grayscal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9" y="217489"/>
            <a:ext cx="1440159" cy="1071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Diagram 5"/>
              <p:cNvGraphicFramePr/>
              <p:nvPr>
                <p:extLst>
                  <p:ext uri="{D42A27DB-BD31-4B8C-83A1-F6EECF244321}">
                    <p14:modId xmlns:p14="http://schemas.microsoft.com/office/powerpoint/2010/main" val="10331446"/>
                  </p:ext>
                </p:extLst>
              </p:nvPr>
            </p:nvGraphicFramePr>
            <p:xfrm>
              <a:off x="467544" y="1844824"/>
              <a:ext cx="6096000" cy="406400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4" r:lo="rId5" r:qs="rId6" r:cs="rId7"/>
              </a:graphicData>
            </a:graphic>
          </p:graphicFrame>
        </mc:Choice>
        <mc:Fallback xmlns="">
          <p:graphicFrame>
            <p:nvGraphicFramePr>
              <p:cNvPr id="6" name="Diagram 5"/>
              <p:cNvGraphicFramePr/>
              <p:nvPr>
                <p:extLst>
                  <p:ext uri="{D42A27DB-BD31-4B8C-83A1-F6EECF244321}">
                    <p14:modId xmlns:p14="http://schemas.microsoft.com/office/powerpoint/2010/main" val="10331446"/>
                  </p:ext>
                </p:extLst>
              </p:nvPr>
            </p:nvGraphicFramePr>
            <p:xfrm>
              <a:off x="467544" y="1844824"/>
              <a:ext cx="6096000" cy="406400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9" r:lo="rId10" r:qs="rId11" r:cs="rId12"/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182361140"/>
      </p:ext>
    </p:extLst>
  </p:cSld>
  <p:clrMapOvr>
    <a:masterClrMapping/>
  </p:clrMapOvr>
  <p:transition spd="slow">
    <p:push dir="u"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9592" y="519489"/>
            <a:ext cx="77768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C5D1D7">
                    <a:lumMod val="1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itchFamily="82" charset="0"/>
              </a:rPr>
              <a:t>                 LASSO </a:t>
            </a:r>
            <a:r>
              <a:rPr lang="en-US" sz="2400" dirty="0">
                <a:solidFill>
                  <a:srgbClr val="C5D1D7">
                    <a:lumMod val="1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itchFamily="82" charset="0"/>
              </a:rPr>
              <a:t>               </a:t>
            </a:r>
            <a:r>
              <a:rPr lang="en-US" sz="3200" dirty="0">
                <a:solidFill>
                  <a:srgbClr val="C5D1D7">
                    <a:lumMod val="1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itchFamily="82" charset="0"/>
              </a:rPr>
              <a:t>REGRESSION</a:t>
            </a:r>
            <a:endParaRPr lang="en-IN" sz="3200" dirty="0">
              <a:solidFill>
                <a:srgbClr val="C5D1D7">
                  <a:lumMod val="1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gerian" pitchFamily="82" charset="0"/>
            </a:endParaRPr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>
            <a:biLevel thresh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Grayscal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9" y="217489"/>
            <a:ext cx="1440159" cy="1071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675360" y="2636912"/>
                <a:ext cx="8225329" cy="11154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1" i="1" dirty="0" smtClean="0">
                            <a:solidFill>
                              <a:schemeClr val="tx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dirty="0">
                            <a:solidFill>
                              <a:schemeClr val="tx2">
                                <a:lumMod val="50000"/>
                              </a:schemeClr>
                            </a:solidFill>
                            <a:latin typeface="Cambria Math"/>
                          </a:rPr>
                          <m:t>𝒀</m:t>
                        </m:r>
                        <m:r>
                          <m:rPr>
                            <m:nor/>
                          </m:rPr>
                          <a:rPr lang="en-US" b="1" baseline="-25000" dirty="0">
                            <a:solidFill>
                              <a:schemeClr val="tx2">
                                <a:lumMod val="50000"/>
                              </a:schemeClr>
                            </a:solidFill>
                          </a:rPr>
                          <m:t>i</m:t>
                        </m:r>
                      </m:e>
                    </m:acc>
                  </m:oMath>
                </a14:m>
                <a:r>
                  <a:rPr lang="en-US" b="1" dirty="0">
                    <a:solidFill>
                      <a:schemeClr val="tx2">
                        <a:lumMod val="50000"/>
                      </a:schemeClr>
                    </a:solidFill>
                  </a:rPr>
                  <a:t>=78.79+0.08x</a:t>
                </a:r>
                <a:r>
                  <a:rPr lang="en-US" b="1" baseline="-25000" dirty="0">
                    <a:solidFill>
                      <a:schemeClr val="tx2">
                        <a:lumMod val="50000"/>
                      </a:schemeClr>
                    </a:solidFill>
                  </a:rPr>
                  <a:t>i1 </a:t>
                </a:r>
                <a:r>
                  <a:rPr lang="en-US" b="1" dirty="0">
                    <a:solidFill>
                      <a:schemeClr val="tx2">
                        <a:lumMod val="50000"/>
                      </a:schemeClr>
                    </a:solidFill>
                  </a:rPr>
                  <a:t>+0.07x</a:t>
                </a:r>
                <a:r>
                  <a:rPr lang="en-US" b="1" baseline="-25000" dirty="0">
                    <a:solidFill>
                      <a:schemeClr val="tx2">
                        <a:lumMod val="50000"/>
                      </a:schemeClr>
                    </a:solidFill>
                  </a:rPr>
                  <a:t> i3 </a:t>
                </a:r>
                <a:r>
                  <a:rPr lang="en-US" b="1" dirty="0">
                    <a:solidFill>
                      <a:schemeClr val="tx2">
                        <a:lumMod val="50000"/>
                      </a:schemeClr>
                    </a:solidFill>
                  </a:rPr>
                  <a:t>-0.178x</a:t>
                </a:r>
                <a:r>
                  <a:rPr lang="en-US" b="1" baseline="-25000" dirty="0">
                    <a:solidFill>
                      <a:schemeClr val="tx2">
                        <a:lumMod val="50000"/>
                      </a:schemeClr>
                    </a:solidFill>
                  </a:rPr>
                  <a:t> i4 </a:t>
                </a:r>
                <a:r>
                  <a:rPr lang="en-US" b="1" dirty="0">
                    <a:solidFill>
                      <a:schemeClr val="tx2">
                        <a:lumMod val="50000"/>
                      </a:schemeClr>
                    </a:solidFill>
                  </a:rPr>
                  <a:t>+0.24x </a:t>
                </a:r>
                <a:r>
                  <a:rPr lang="en-US" b="1" baseline="-25000" dirty="0">
                    <a:solidFill>
                      <a:schemeClr val="tx2">
                        <a:lumMod val="50000"/>
                      </a:schemeClr>
                    </a:solidFill>
                  </a:rPr>
                  <a:t>i5 </a:t>
                </a:r>
                <a:r>
                  <a:rPr lang="en-US" b="1" dirty="0">
                    <a:solidFill>
                      <a:schemeClr val="tx2">
                        <a:lumMod val="50000"/>
                      </a:schemeClr>
                    </a:solidFill>
                  </a:rPr>
                  <a:t>-0.032x</a:t>
                </a:r>
                <a:r>
                  <a:rPr lang="en-US" b="1" baseline="-25000" dirty="0">
                    <a:solidFill>
                      <a:schemeClr val="tx2">
                        <a:lumMod val="50000"/>
                      </a:schemeClr>
                    </a:solidFill>
                  </a:rPr>
                  <a:t> i6 </a:t>
                </a:r>
                <a:r>
                  <a:rPr lang="en-US" b="1" dirty="0">
                    <a:solidFill>
                      <a:schemeClr val="tx2">
                        <a:lumMod val="50000"/>
                      </a:schemeClr>
                    </a:solidFill>
                  </a:rPr>
                  <a:t>-0.016x </a:t>
                </a:r>
                <a:r>
                  <a:rPr lang="en-US" b="1" baseline="-25000" dirty="0">
                    <a:solidFill>
                      <a:schemeClr val="tx2">
                        <a:lumMod val="50000"/>
                      </a:schemeClr>
                    </a:solidFill>
                  </a:rPr>
                  <a:t>i7</a:t>
                </a:r>
              </a:p>
              <a:p>
                <a:pPr algn="ctr"/>
                <a:endParaRPr lang="en-US" b="1" baseline="-25000" dirty="0">
                  <a:solidFill>
                    <a:schemeClr val="tx2">
                      <a:lumMod val="50000"/>
                    </a:schemeClr>
                  </a:solidFill>
                </a:endParaRPr>
              </a:p>
              <a:p>
                <a:pPr algn="ctr"/>
                <a:r>
                  <a:rPr lang="en-US" b="1" dirty="0">
                    <a:solidFill>
                      <a:schemeClr val="tx2">
                        <a:lumMod val="50000"/>
                      </a:schemeClr>
                    </a:solidFill>
                  </a:rPr>
                  <a:t>i=1(1)97</a:t>
                </a:r>
                <a:endParaRPr lang="en-IN" b="1" dirty="0">
                  <a:solidFill>
                    <a:schemeClr val="tx2">
                      <a:lumMod val="50000"/>
                    </a:schemeClr>
                  </a:solidFill>
                </a:endParaRPr>
              </a:p>
              <a:p>
                <a:endParaRPr lang="en-IN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360" y="2636912"/>
                <a:ext cx="8225329" cy="1115434"/>
              </a:xfrm>
              <a:prstGeom prst="rect">
                <a:avLst/>
              </a:prstGeom>
              <a:blipFill>
                <a:blip r:embed="rId4"/>
                <a:stretch>
                  <a:fillRect t="-218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/>
          <p:cNvSpPr/>
          <p:nvPr/>
        </p:nvSpPr>
        <p:spPr>
          <a:xfrm>
            <a:off x="467544" y="1700808"/>
            <a:ext cx="4536504" cy="64807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FITTED REGRESSION EQUATION :</a:t>
            </a:r>
            <a:endParaRPr lang="en-IN" dirty="0"/>
          </a:p>
        </p:txBody>
      </p:sp>
      <p:cxnSp>
        <p:nvCxnSpPr>
          <p:cNvPr id="13" name="Straight Connector 12"/>
          <p:cNvCxnSpPr/>
          <p:nvPr/>
        </p:nvCxnSpPr>
        <p:spPr>
          <a:xfrm>
            <a:off x="179512" y="4797152"/>
            <a:ext cx="878497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67544" y="5301208"/>
            <a:ext cx="5949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The cross validation error of this model is given by 4.726</a:t>
            </a:r>
            <a:endParaRPr lang="en-IN" dirty="0"/>
          </a:p>
        </p:txBody>
      </p:sp>
      <p:sp>
        <p:nvSpPr>
          <p:cNvPr id="15" name="Rectangle 14"/>
          <p:cNvSpPr/>
          <p:nvPr/>
        </p:nvSpPr>
        <p:spPr>
          <a:xfrm>
            <a:off x="504640" y="2636912"/>
            <a:ext cx="8459848" cy="1115434"/>
          </a:xfrm>
          <a:prstGeom prst="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78993959"/>
      </p:ext>
    </p:extLst>
  </p:cSld>
  <p:clrMapOvr>
    <a:masterClrMapping/>
  </p:clrMapOvr>
  <p:transition spd="slow">
    <p:push dir="u"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692696"/>
            <a:ext cx="7848872" cy="456827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50859" y="5823877"/>
            <a:ext cx="74822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COMMENT : Apparently the original and fitted values lie very close to </a:t>
            </a:r>
          </a:p>
          <a:p>
            <a:r>
              <a:rPr lang="en-US" dirty="0"/>
              <a:t>                         each other.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07225871"/>
      </p:ext>
    </p:extLst>
  </p:cSld>
  <p:clrMapOvr>
    <a:masterClrMapping/>
  </p:clrMapOvr>
  <p:transition spd="slow">
    <p:push dir="u"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 Diagonal Corner Rectangle 4"/>
          <p:cNvSpPr/>
          <p:nvPr/>
        </p:nvSpPr>
        <p:spPr>
          <a:xfrm>
            <a:off x="683568" y="476674"/>
            <a:ext cx="5976664" cy="2448272"/>
          </a:xfrm>
          <a:prstGeom prst="round2Diag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prstClr val="black"/>
                </a:solidFill>
                <a:latin typeface="Baskerville Old Face" pitchFamily="18" charset="0"/>
              </a:rPr>
              <a:t>NOW , WE  GO  FOR  A  ROBUST  REGRESSION</a:t>
            </a:r>
            <a:br>
              <a:rPr lang="en-US" b="1" dirty="0">
                <a:solidFill>
                  <a:prstClr val="black"/>
                </a:solidFill>
                <a:latin typeface="Baskerville Old Face" pitchFamily="18" charset="0"/>
              </a:rPr>
            </a:br>
            <a:r>
              <a:rPr lang="en-US" b="1" dirty="0">
                <a:solidFill>
                  <a:prstClr val="black"/>
                </a:solidFill>
                <a:latin typeface="Baskerville Old Face" pitchFamily="18" charset="0"/>
              </a:rPr>
              <a:t>METHOD ,  FOLLOWING  APPROACH  2.</a:t>
            </a:r>
          </a:p>
        </p:txBody>
      </p:sp>
      <p:sp>
        <p:nvSpPr>
          <p:cNvPr id="2" name="AutoShape 2" descr="doubt clipart - Clip Art Library"/>
          <p:cNvSpPr>
            <a:spLocks noChangeAspect="1" noChangeArrowheads="1"/>
          </p:cNvSpPr>
          <p:nvPr/>
        </p:nvSpPr>
        <p:spPr bwMode="auto">
          <a:xfrm>
            <a:off x="155575" y="-136525"/>
            <a:ext cx="296863" cy="296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>
              <a:solidFill>
                <a:prstClr val="black"/>
              </a:solidFill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bg1">
                <a:lumMod val="75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Marker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2" y="5373216"/>
            <a:ext cx="2292846" cy="12353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78645760"/>
      </p:ext>
    </p:extLst>
  </p:cSld>
  <p:clrMapOvr>
    <a:masterClrMapping/>
  </p:clrMapOvr>
  <p:transition spd="slow">
    <p:push dir="u"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9592" y="519489"/>
            <a:ext cx="77768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C5D1D7">
                    <a:lumMod val="1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itchFamily="82" charset="0"/>
              </a:rPr>
              <a:t>              ROBUST </a:t>
            </a:r>
            <a:r>
              <a:rPr lang="en-US" sz="2400" dirty="0">
                <a:solidFill>
                  <a:srgbClr val="C5D1D7">
                    <a:lumMod val="1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itchFamily="82" charset="0"/>
              </a:rPr>
              <a:t>               </a:t>
            </a:r>
            <a:r>
              <a:rPr lang="en-US" sz="3200" dirty="0">
                <a:solidFill>
                  <a:srgbClr val="C5D1D7">
                    <a:lumMod val="1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itchFamily="82" charset="0"/>
              </a:rPr>
              <a:t>REGRESSION</a:t>
            </a:r>
            <a:endParaRPr lang="en-IN" sz="3200" dirty="0">
              <a:solidFill>
                <a:srgbClr val="C5D1D7">
                  <a:lumMod val="1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gerian" pitchFamily="82" charset="0"/>
            </a:endParaRPr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721743278"/>
              </p:ext>
            </p:extLst>
          </p:nvPr>
        </p:nvGraphicFramePr>
        <p:xfrm>
          <a:off x="467544" y="1844824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1266" name="Picture 2" descr="C:\Program Files (x86)\Microsoft Office\MEDIA\CAGCAT10\j0278882.wmf"/>
          <p:cNvPicPr>
            <a:picLocks noChangeAspect="1" noChangeArrowheads="1"/>
          </p:cNvPicPr>
          <p:nvPr/>
        </p:nvPicPr>
        <p:blipFill>
          <a:blip r:embed="rId7" cstate="print">
            <a:grayscl/>
            <a:lum brigh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964" y="199922"/>
            <a:ext cx="905256" cy="90434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578541107"/>
      </p:ext>
    </p:extLst>
  </p:cSld>
  <p:clrMapOvr>
    <a:masterClrMapping/>
  </p:clrMapOvr>
  <p:transition spd="slow">
    <p:push dir="u"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9592" y="519489"/>
            <a:ext cx="77768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C5D1D7">
                    <a:lumMod val="1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itchFamily="82" charset="0"/>
              </a:rPr>
              <a:t>              ROBUST </a:t>
            </a:r>
            <a:r>
              <a:rPr lang="en-US" sz="2400" dirty="0">
                <a:solidFill>
                  <a:srgbClr val="C5D1D7">
                    <a:lumMod val="1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itchFamily="82" charset="0"/>
              </a:rPr>
              <a:t>               </a:t>
            </a:r>
            <a:r>
              <a:rPr lang="en-US" sz="3200" dirty="0">
                <a:solidFill>
                  <a:srgbClr val="C5D1D7">
                    <a:lumMod val="1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itchFamily="82" charset="0"/>
              </a:rPr>
              <a:t>REGRESSION</a:t>
            </a:r>
            <a:endParaRPr lang="en-IN" sz="3200" dirty="0">
              <a:solidFill>
                <a:srgbClr val="C5D1D7">
                  <a:lumMod val="1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gerian" pitchFamily="8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467544" y="2636912"/>
                <a:ext cx="8424935" cy="11154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1" i="1" dirty="0" smtClean="0">
                            <a:solidFill>
                              <a:srgbClr val="646B86">
                                <a:lumMod val="50000"/>
                              </a:srgb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dirty="0">
                            <a:solidFill>
                              <a:srgbClr val="646B86">
                                <a:lumMod val="50000"/>
                              </a:srgbClr>
                            </a:solidFill>
                            <a:latin typeface="Cambria Math"/>
                          </a:rPr>
                          <m:t>𝒀</m:t>
                        </m:r>
                        <m:r>
                          <m:rPr>
                            <m:nor/>
                          </m:rPr>
                          <a:rPr lang="en-US" b="1" baseline="-25000" dirty="0">
                            <a:solidFill>
                              <a:srgbClr val="646B86">
                                <a:lumMod val="50000"/>
                              </a:srgbClr>
                            </a:solidFill>
                          </a:rPr>
                          <m:t>i</m:t>
                        </m:r>
                      </m:e>
                    </m:acc>
                  </m:oMath>
                </a14:m>
                <a:r>
                  <a:rPr lang="en-US" b="1" dirty="0">
                    <a:solidFill>
                      <a:srgbClr val="646B86">
                        <a:lumMod val="50000"/>
                      </a:srgbClr>
                    </a:solidFill>
                  </a:rPr>
                  <a:t>=116.85+0.06x</a:t>
                </a:r>
                <a:r>
                  <a:rPr lang="en-US" b="1" baseline="-25000" dirty="0">
                    <a:solidFill>
                      <a:srgbClr val="646B86">
                        <a:lumMod val="50000"/>
                      </a:srgbClr>
                    </a:solidFill>
                  </a:rPr>
                  <a:t> i1 </a:t>
                </a:r>
                <a:r>
                  <a:rPr lang="en-US" b="1" dirty="0">
                    <a:solidFill>
                      <a:srgbClr val="646B86">
                        <a:lumMod val="50000"/>
                      </a:srgbClr>
                    </a:solidFill>
                  </a:rPr>
                  <a:t>-0.016x</a:t>
                </a:r>
                <a:r>
                  <a:rPr lang="en-US" b="1" baseline="-25000" dirty="0">
                    <a:solidFill>
                      <a:srgbClr val="646B86">
                        <a:lumMod val="50000"/>
                      </a:srgbClr>
                    </a:solidFill>
                  </a:rPr>
                  <a:t> i2 </a:t>
                </a:r>
                <a:r>
                  <a:rPr lang="en-US" b="1" dirty="0">
                    <a:solidFill>
                      <a:srgbClr val="646B86">
                        <a:lumMod val="50000"/>
                      </a:srgbClr>
                    </a:solidFill>
                  </a:rPr>
                  <a:t>+0.06x</a:t>
                </a:r>
                <a:r>
                  <a:rPr lang="en-US" b="1" baseline="-25000" dirty="0">
                    <a:solidFill>
                      <a:srgbClr val="646B86">
                        <a:lumMod val="50000"/>
                      </a:srgbClr>
                    </a:solidFill>
                  </a:rPr>
                  <a:t> i3  </a:t>
                </a:r>
                <a:r>
                  <a:rPr lang="en-US" b="1" dirty="0">
                    <a:solidFill>
                      <a:srgbClr val="646B86">
                        <a:lumMod val="50000"/>
                      </a:srgbClr>
                    </a:solidFill>
                  </a:rPr>
                  <a:t>- 0.21x</a:t>
                </a:r>
                <a:r>
                  <a:rPr lang="en-US" b="1" baseline="-25000" dirty="0">
                    <a:solidFill>
                      <a:srgbClr val="646B86">
                        <a:lumMod val="50000"/>
                      </a:srgbClr>
                    </a:solidFill>
                  </a:rPr>
                  <a:t> i4 </a:t>
                </a:r>
                <a:r>
                  <a:rPr lang="en-US" b="1" dirty="0">
                    <a:solidFill>
                      <a:srgbClr val="646B86">
                        <a:lumMod val="50000"/>
                      </a:srgbClr>
                    </a:solidFill>
                  </a:rPr>
                  <a:t>-0.15x</a:t>
                </a:r>
                <a:r>
                  <a:rPr lang="en-US" b="1" baseline="-25000" dirty="0">
                    <a:solidFill>
                      <a:srgbClr val="646B86">
                        <a:lumMod val="50000"/>
                      </a:srgbClr>
                    </a:solidFill>
                  </a:rPr>
                  <a:t> i5 </a:t>
                </a:r>
                <a:r>
                  <a:rPr lang="en-US" b="1" dirty="0">
                    <a:solidFill>
                      <a:srgbClr val="646B86">
                        <a:lumMod val="50000"/>
                      </a:srgbClr>
                    </a:solidFill>
                  </a:rPr>
                  <a:t>-0.04x</a:t>
                </a:r>
                <a:r>
                  <a:rPr lang="en-US" b="1" baseline="-25000" dirty="0">
                    <a:solidFill>
                      <a:srgbClr val="646B86">
                        <a:lumMod val="50000"/>
                      </a:srgbClr>
                    </a:solidFill>
                  </a:rPr>
                  <a:t> i6 </a:t>
                </a:r>
                <a:r>
                  <a:rPr lang="en-US" b="1" dirty="0">
                    <a:solidFill>
                      <a:srgbClr val="646B86">
                        <a:lumMod val="50000"/>
                      </a:srgbClr>
                    </a:solidFill>
                  </a:rPr>
                  <a:t>-0.03x</a:t>
                </a:r>
                <a:r>
                  <a:rPr lang="en-US" b="1" baseline="-25000" dirty="0">
                    <a:solidFill>
                      <a:srgbClr val="646B86">
                        <a:lumMod val="50000"/>
                      </a:srgbClr>
                    </a:solidFill>
                  </a:rPr>
                  <a:t> i7</a:t>
                </a:r>
              </a:p>
              <a:p>
                <a:pPr algn="ctr"/>
                <a:endParaRPr lang="en-US" b="1" baseline="-25000" dirty="0">
                  <a:solidFill>
                    <a:srgbClr val="646B86">
                      <a:lumMod val="50000"/>
                    </a:srgbClr>
                  </a:solidFill>
                </a:endParaRPr>
              </a:p>
              <a:p>
                <a:pPr algn="ctr"/>
                <a:r>
                  <a:rPr lang="en-US" b="1" dirty="0">
                    <a:solidFill>
                      <a:srgbClr val="646B86">
                        <a:lumMod val="50000"/>
                      </a:srgbClr>
                    </a:solidFill>
                  </a:rPr>
                  <a:t>i=1(1)103</a:t>
                </a:r>
                <a:endParaRPr lang="en-IN" b="1" dirty="0">
                  <a:solidFill>
                    <a:srgbClr val="646B86">
                      <a:lumMod val="50000"/>
                    </a:srgbClr>
                  </a:solidFill>
                </a:endParaRPr>
              </a:p>
              <a:p>
                <a:endParaRPr lang="en-IN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44" y="2636912"/>
                <a:ext cx="8424935" cy="1115434"/>
              </a:xfrm>
              <a:prstGeom prst="rect">
                <a:avLst/>
              </a:prstGeom>
              <a:blipFill>
                <a:blip r:embed="rId2"/>
                <a:stretch>
                  <a:fillRect t="-218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/>
          <p:cNvSpPr/>
          <p:nvPr/>
        </p:nvSpPr>
        <p:spPr>
          <a:xfrm>
            <a:off x="467544" y="1700808"/>
            <a:ext cx="4536504" cy="64807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white"/>
                </a:solidFill>
              </a:rPr>
              <a:t>FITTED REGRESSION EQUATION :</a:t>
            </a:r>
            <a:endParaRPr lang="en-IN" dirty="0">
              <a:solidFill>
                <a:prstClr val="white"/>
              </a:solidFill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179512" y="4797152"/>
            <a:ext cx="878497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23529" y="5301208"/>
            <a:ext cx="86409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The cross validation (scaled) error of this model came out to be very high (~3781.84)</a:t>
            </a:r>
            <a:endParaRPr lang="en-IN" dirty="0">
              <a:solidFill>
                <a:prstClr val="black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67545" y="2636912"/>
            <a:ext cx="8424934" cy="1115434"/>
          </a:xfrm>
          <a:prstGeom prst="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prstClr val="white"/>
              </a:solidFill>
            </a:endParaRPr>
          </a:p>
        </p:txBody>
      </p:sp>
      <p:pic>
        <p:nvPicPr>
          <p:cNvPr id="9" name="Picture 2" descr="C:\Program Files (x86)\Microsoft Office\MEDIA\CAGCAT10\j0278882.wmf"/>
          <p:cNvPicPr>
            <a:picLocks noChangeAspect="1" noChangeArrowheads="1"/>
          </p:cNvPicPr>
          <p:nvPr/>
        </p:nvPicPr>
        <p:blipFill>
          <a:blip r:embed="rId3" cstate="print">
            <a:grayscl/>
            <a:lum brigh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964" y="210570"/>
            <a:ext cx="905256" cy="90434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758292376"/>
      </p:ext>
    </p:extLst>
  </p:cSld>
  <p:clrMapOvr>
    <a:masterClrMapping/>
  </p:clrMapOvr>
  <p:transition spd="slow">
    <p:push dir="u"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50859" y="5823877"/>
            <a:ext cx="71247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COMMENT : At few data points, the fitted and observed values are </a:t>
            </a:r>
          </a:p>
          <a:p>
            <a:r>
              <a:rPr lang="en-US" dirty="0">
                <a:solidFill>
                  <a:prstClr val="black"/>
                </a:solidFill>
              </a:rPr>
              <a:t>                        considerably  distant.</a:t>
            </a:r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764704"/>
            <a:ext cx="7305516" cy="439248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47808038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44179799"/>
      </p:ext>
    </p:extLst>
  </p:cSld>
  <p:clrMapOvr>
    <a:masterClrMapping/>
  </p:clrMapOvr>
  <p:transition spd="slow">
    <p:push dir="u"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 Diagonal Corner Rectangle 4"/>
          <p:cNvSpPr/>
          <p:nvPr/>
        </p:nvSpPr>
        <p:spPr>
          <a:xfrm>
            <a:off x="683568" y="476674"/>
            <a:ext cx="5976664" cy="2448272"/>
          </a:xfrm>
          <a:prstGeom prst="round2Diag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prstClr val="black"/>
                </a:solidFill>
                <a:latin typeface="Baskerville Old Face" pitchFamily="18" charset="0"/>
              </a:rPr>
              <a:t>WHICH   MODEL  DO  WE  CHOOSE  </a:t>
            </a:r>
          </a:p>
          <a:p>
            <a:pPr algn="ctr"/>
            <a:r>
              <a:rPr lang="en-US" b="1" dirty="0">
                <a:solidFill>
                  <a:prstClr val="black"/>
                </a:solidFill>
                <a:latin typeface="Baskerville Old Face" pitchFamily="18" charset="0"/>
              </a:rPr>
              <a:t> NOW?</a:t>
            </a:r>
          </a:p>
        </p:txBody>
      </p:sp>
      <p:sp>
        <p:nvSpPr>
          <p:cNvPr id="2" name="AutoShape 2" descr="doubt clipart - Clip Art Library"/>
          <p:cNvSpPr>
            <a:spLocks noChangeAspect="1" noChangeArrowheads="1"/>
          </p:cNvSpPr>
          <p:nvPr/>
        </p:nvSpPr>
        <p:spPr bwMode="auto">
          <a:xfrm>
            <a:off x="155575" y="-136525"/>
            <a:ext cx="296863" cy="296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>
              <a:solidFill>
                <a:prstClr val="black"/>
              </a:solidFill>
            </a:endParaRP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Marker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012" b="7402"/>
          <a:stretch/>
        </p:blipFill>
        <p:spPr bwMode="auto">
          <a:xfrm>
            <a:off x="7020272" y="5301208"/>
            <a:ext cx="1823922" cy="1318729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9323084"/>
      </p:ext>
    </p:extLst>
  </p:cSld>
  <p:clrMapOvr>
    <a:masterClrMapping/>
  </p:clrMapOvr>
  <p:transition spd="slow">
    <p:push dir="u"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500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Mark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3700" y="4797152"/>
            <a:ext cx="2400300" cy="19050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755576" y="1124744"/>
            <a:ext cx="5366149" cy="92333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>
                <a:latin typeface="Baskerville Old Face" pitchFamily="18" charset="0"/>
              </a:rPr>
              <a:t>Based on the cv(1) values ,</a:t>
            </a:r>
          </a:p>
          <a:p>
            <a:r>
              <a:rPr lang="en-US" dirty="0">
                <a:latin typeface="Baskerville Old Face" pitchFamily="18" charset="0"/>
              </a:rPr>
              <a:t>We choose the Lasso model as the most suitable model </a:t>
            </a:r>
          </a:p>
          <a:p>
            <a:r>
              <a:rPr lang="en-US" dirty="0">
                <a:latin typeface="Baskerville Old Face" pitchFamily="18" charset="0"/>
              </a:rPr>
              <a:t>For our data.</a:t>
            </a:r>
            <a:endParaRPr lang="en-IN" dirty="0">
              <a:latin typeface="Baskerville Old Face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618340" y="2564904"/>
                <a:ext cx="6986108" cy="185409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0" lang="en-US" sz="1800" b="1" i="1" u="none" strike="noStrike" kern="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646B86">
                                <a:lumMod val="50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0" lang="en-US" sz="1800" b="1" i="1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646B86">
                                <a:lumMod val="50000"/>
                              </a:srgbClr>
                            </a:solidFill>
                            <a:effectLst/>
                            <a:uLnTx/>
                            <a:uFillTx/>
                            <a:latin typeface="Cambria Math"/>
                          </a:rPr>
                          <m:t>𝒀</m:t>
                        </m:r>
                        <m:r>
                          <a:rPr kumimoji="0" lang="en-US" sz="1800" b="1" i="1" u="none" strike="noStrike" kern="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646B86">
                                <a:lumMod val="50000"/>
                              </a:srgbClr>
                            </a:solidFill>
                            <a:effectLst/>
                            <a:uLnTx/>
                            <a:uFillTx/>
                            <a:latin typeface="Cambria Math"/>
                          </a:rPr>
                          <m:t> </m:t>
                        </m:r>
                      </m:e>
                    </m:acc>
                  </m:oMath>
                </a14:m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646B86">
                        <a:lumMod val="50000"/>
                      </a:srgbClr>
                    </a:solidFill>
                    <a:effectLst/>
                    <a:uLnTx/>
                    <a:uFillTx/>
                  </a:rPr>
                  <a:t>= </a:t>
                </a:r>
                <a:r>
                  <a:rPr lang="en-US" b="1" kern="0" noProof="0" dirty="0">
                    <a:solidFill>
                      <a:srgbClr val="646B86">
                        <a:lumMod val="50000"/>
                      </a:srgbClr>
                    </a:solidFill>
                  </a:rPr>
                  <a:t>78.79</a:t>
                </a: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646B86">
                        <a:lumMod val="50000"/>
                      </a:srgbClr>
                    </a:solidFill>
                    <a:effectLst/>
                    <a:uLnTx/>
                    <a:uFillTx/>
                  </a:rPr>
                  <a:t>+</a:t>
                </a:r>
                <a:r>
                  <a:rPr lang="en-US" b="1" kern="0" dirty="0">
                    <a:solidFill>
                      <a:srgbClr val="646B86">
                        <a:lumMod val="50000"/>
                      </a:srgbClr>
                    </a:solidFill>
                  </a:rPr>
                  <a:t>0.08</a:t>
                </a: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646B86">
                        <a:lumMod val="50000"/>
                      </a:srgbClr>
                    </a:solidFill>
                    <a:effectLst/>
                    <a:uLnTx/>
                    <a:uFillTx/>
                  </a:rPr>
                  <a:t>x</a:t>
                </a:r>
                <a:r>
                  <a:rPr kumimoji="0" lang="en-US" sz="1800" b="1" i="0" u="none" strike="noStrike" kern="0" cap="none" spc="0" normalizeH="0" baseline="-25000" noProof="0" dirty="0">
                    <a:ln>
                      <a:noFill/>
                    </a:ln>
                    <a:solidFill>
                      <a:srgbClr val="646B86">
                        <a:lumMod val="50000"/>
                      </a:srgbClr>
                    </a:solidFill>
                    <a:effectLst/>
                    <a:uLnTx/>
                    <a:uFillTx/>
                  </a:rPr>
                  <a:t> 1 </a:t>
                </a: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646B86">
                        <a:lumMod val="50000"/>
                      </a:srgbClr>
                    </a:solidFill>
                    <a:effectLst/>
                    <a:uLnTx/>
                    <a:uFillTx/>
                  </a:rPr>
                  <a:t>+0.07x</a:t>
                </a:r>
                <a:r>
                  <a:rPr kumimoji="0" lang="en-US" sz="1800" b="1" i="0" u="none" strike="noStrike" kern="0" cap="none" spc="0" normalizeH="0" baseline="-25000" noProof="0" dirty="0">
                    <a:ln>
                      <a:noFill/>
                    </a:ln>
                    <a:solidFill>
                      <a:srgbClr val="646B86">
                        <a:lumMod val="50000"/>
                      </a:srgbClr>
                    </a:solidFill>
                    <a:effectLst/>
                    <a:uLnTx/>
                    <a:uFillTx/>
                  </a:rPr>
                  <a:t>  3 </a:t>
                </a: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646B86">
                        <a:lumMod val="50000"/>
                      </a:srgbClr>
                    </a:solidFill>
                    <a:effectLst/>
                    <a:uLnTx/>
                    <a:uFillTx/>
                  </a:rPr>
                  <a:t>-0.178x </a:t>
                </a:r>
                <a:r>
                  <a:rPr kumimoji="0" lang="en-US" sz="1800" b="1" i="0" u="none" strike="noStrike" kern="0" cap="none" spc="0" normalizeH="0" baseline="-25000" noProof="0" dirty="0">
                    <a:ln>
                      <a:noFill/>
                    </a:ln>
                    <a:solidFill>
                      <a:srgbClr val="646B86">
                        <a:lumMod val="50000"/>
                      </a:srgbClr>
                    </a:solidFill>
                    <a:effectLst/>
                    <a:uLnTx/>
                    <a:uFillTx/>
                  </a:rPr>
                  <a:t> 4 </a:t>
                </a:r>
                <a:r>
                  <a:rPr lang="en-US" b="1" kern="0" dirty="0">
                    <a:solidFill>
                      <a:srgbClr val="646B86">
                        <a:lumMod val="50000"/>
                      </a:srgbClr>
                    </a:solidFill>
                  </a:rPr>
                  <a:t>+</a:t>
                </a: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646B86">
                        <a:lumMod val="50000"/>
                      </a:srgbClr>
                    </a:solidFill>
                    <a:effectLst/>
                    <a:uLnTx/>
                    <a:uFillTx/>
                  </a:rPr>
                  <a:t>0.24x </a:t>
                </a:r>
                <a:r>
                  <a:rPr kumimoji="0" lang="en-US" sz="1800" b="1" i="0" u="none" strike="noStrike" kern="0" cap="none" spc="0" normalizeH="0" baseline="-25000" noProof="0" dirty="0">
                    <a:ln>
                      <a:noFill/>
                    </a:ln>
                    <a:solidFill>
                      <a:srgbClr val="646B86">
                        <a:lumMod val="50000"/>
                      </a:srgbClr>
                    </a:solidFill>
                    <a:effectLst/>
                    <a:uLnTx/>
                    <a:uFillTx/>
                  </a:rPr>
                  <a:t> 5 </a:t>
                </a: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646B86">
                        <a:lumMod val="50000"/>
                      </a:srgbClr>
                    </a:solidFill>
                    <a:effectLst/>
                    <a:uLnTx/>
                    <a:uFillTx/>
                  </a:rPr>
                  <a:t>-0.032x</a:t>
                </a:r>
                <a:r>
                  <a:rPr kumimoji="0" lang="en-US" sz="1800" b="1" i="0" u="none" strike="noStrike" kern="0" cap="none" spc="0" normalizeH="0" baseline="-25000" noProof="0" dirty="0">
                    <a:ln>
                      <a:noFill/>
                    </a:ln>
                    <a:solidFill>
                      <a:srgbClr val="646B86">
                        <a:lumMod val="50000"/>
                      </a:srgbClr>
                    </a:solidFill>
                    <a:effectLst/>
                    <a:uLnTx/>
                    <a:uFillTx/>
                  </a:rPr>
                  <a:t>  6 </a:t>
                </a: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646B86">
                        <a:lumMod val="50000"/>
                      </a:srgbClr>
                    </a:solidFill>
                    <a:effectLst/>
                    <a:uLnTx/>
                    <a:uFillTx/>
                  </a:rPr>
                  <a:t>-0.016x </a:t>
                </a:r>
                <a:r>
                  <a:rPr kumimoji="0" lang="en-US" sz="1800" b="1" i="0" u="none" strike="noStrike" kern="0" cap="none" spc="0" normalizeH="0" baseline="-25000" noProof="0" dirty="0">
                    <a:ln>
                      <a:noFill/>
                    </a:ln>
                    <a:solidFill>
                      <a:srgbClr val="646B86">
                        <a:lumMod val="50000"/>
                      </a:srgbClr>
                    </a:solidFill>
                    <a:effectLst/>
                    <a:uLnTx/>
                    <a:uFillTx/>
                  </a:rPr>
                  <a:t> 7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b="1" kern="0" baseline="-25000" dirty="0">
                  <a:solidFill>
                    <a:srgbClr val="646B86">
                      <a:lumMod val="50000"/>
                    </a:srgbClr>
                  </a:solidFill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-25000" noProof="0" dirty="0">
                  <a:ln>
                    <a:noFill/>
                  </a:ln>
                  <a:solidFill>
                    <a:srgbClr val="646B86">
                      <a:lumMod val="50000"/>
                    </a:srgbClr>
                  </a:solidFill>
                  <a:effectLst/>
                  <a:uLnTx/>
                  <a:uFillTx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b="1" kern="0" baseline="-25000" dirty="0">
                  <a:solidFill>
                    <a:srgbClr val="646B86">
                      <a:lumMod val="50000"/>
                    </a:srgbClr>
                  </a:solidFill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-25000" noProof="0" dirty="0">
                  <a:ln>
                    <a:noFill/>
                  </a:ln>
                  <a:solidFill>
                    <a:srgbClr val="646B86">
                      <a:lumMod val="50000"/>
                    </a:srgbClr>
                  </a:solidFill>
                  <a:effectLst/>
                  <a:uLnTx/>
                  <a:uFillTx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-25000" noProof="0" dirty="0">
                  <a:ln>
                    <a:noFill/>
                  </a:ln>
                  <a:solidFill>
                    <a:srgbClr val="646B86">
                      <a:lumMod val="50000"/>
                    </a:srgbClr>
                  </a:solidFill>
                  <a:effectLst/>
                  <a:uLnTx/>
                  <a:uFillTx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646B86">
                      <a:lumMod val="50000"/>
                    </a:srgbClr>
                  </a:solidFill>
                  <a:effectLst/>
                  <a:uLnTx/>
                  <a:uFillTx/>
                </a:endParaRP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8340" y="2564904"/>
                <a:ext cx="6986108" cy="1854097"/>
              </a:xfrm>
              <a:prstGeom prst="rect">
                <a:avLst/>
              </a:prstGeom>
              <a:blipFill>
                <a:blip r:embed="rId5"/>
                <a:stretch>
                  <a:fillRect t="-131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ound Diagonal Corner Rectangle 6"/>
          <p:cNvSpPr/>
          <p:nvPr/>
        </p:nvSpPr>
        <p:spPr>
          <a:xfrm>
            <a:off x="755576" y="4293096"/>
            <a:ext cx="3672408" cy="1296144"/>
          </a:xfrm>
          <a:prstGeom prst="round2DiagRect">
            <a:avLst/>
          </a:prstGeom>
          <a:blipFill>
            <a:blip r:embed="rId6"/>
            <a:tile tx="0" ty="0" sx="100000" sy="100000" flip="none" algn="tl"/>
          </a:blip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itchFamily="82" charset="0"/>
              </a:rPr>
              <a:t>FINAL MODEL</a:t>
            </a:r>
            <a:endParaRPr lang="en-IN" dirty="0">
              <a:solidFill>
                <a:schemeClr val="accent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gerian" pitchFamily="82" charset="0"/>
            </a:endParaRPr>
          </a:p>
        </p:txBody>
      </p:sp>
      <p:sp>
        <p:nvSpPr>
          <p:cNvPr id="9" name="Up Arrow 8"/>
          <p:cNvSpPr/>
          <p:nvPr/>
        </p:nvSpPr>
        <p:spPr>
          <a:xfrm>
            <a:off x="2339752" y="3356992"/>
            <a:ext cx="360040" cy="648072"/>
          </a:xfrm>
          <a:prstGeom prst="upArrow">
            <a:avLst/>
          </a:prstGeom>
          <a:blipFill>
            <a:blip r:embed="rId7"/>
            <a:tile tx="0" ty="0" sx="100000" sy="100000" flip="none" algn="tl"/>
          </a:blip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ounded Rectangle 9"/>
          <p:cNvSpPr/>
          <p:nvPr/>
        </p:nvSpPr>
        <p:spPr>
          <a:xfrm>
            <a:off x="1618340" y="2420889"/>
            <a:ext cx="6986108" cy="720080"/>
          </a:xfrm>
          <a:prstGeom prst="round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50473404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43622720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051723" y="2132858"/>
            <a:ext cx="529824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Baskerville Old Face" pitchFamily="18" charset="0"/>
              </a:rPr>
              <a:t>We obtain the partial residual plots to visualize the </a:t>
            </a:r>
          </a:p>
          <a:p>
            <a:r>
              <a:rPr lang="en-US" dirty="0">
                <a:latin typeface="Baskerville Old Face" pitchFamily="18" charset="0"/>
              </a:rPr>
              <a:t>Relationship between Response and each input variable,</a:t>
            </a:r>
          </a:p>
          <a:p>
            <a:r>
              <a:rPr lang="en-US" dirty="0">
                <a:latin typeface="Baskerville Old Face" pitchFamily="18" charset="0"/>
              </a:rPr>
              <a:t>with reference to a linear model with all independent </a:t>
            </a:r>
          </a:p>
          <a:p>
            <a:r>
              <a:rPr lang="en-US" dirty="0">
                <a:latin typeface="Baskerville Old Face" pitchFamily="18" charset="0"/>
              </a:rPr>
              <a:t>variables.</a:t>
            </a:r>
            <a:endParaRPr lang="en-IN" dirty="0">
              <a:latin typeface="Baskerville Old Face" pitchFamily="18" charset="0"/>
            </a:endParaRPr>
          </a:p>
        </p:txBody>
      </p:sp>
      <p:sp>
        <p:nvSpPr>
          <p:cNvPr id="5" name="Right Arrow 4"/>
          <p:cNvSpPr/>
          <p:nvPr/>
        </p:nvSpPr>
        <p:spPr>
          <a:xfrm>
            <a:off x="5508104" y="4221088"/>
            <a:ext cx="2376264" cy="1152128"/>
          </a:xfrm>
          <a:prstGeom prst="rightArrow">
            <a:avLst/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" name="Half Frame 5"/>
          <p:cNvSpPr/>
          <p:nvPr/>
        </p:nvSpPr>
        <p:spPr>
          <a:xfrm>
            <a:off x="1475656" y="1844824"/>
            <a:ext cx="2160240" cy="504056"/>
          </a:xfrm>
          <a:prstGeom prst="halfFram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7481272"/>
      </p:ext>
    </p:extLst>
  </p:cSld>
  <p:clrMapOvr>
    <a:masterClrMapping/>
  </p:clrMapOvr>
  <p:transition spd="slow">
    <p:push dir="u"/>
  </p:transition>
</p:sld>
</file>

<file path=ppt/theme/_rels/them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image" Target="../media/image2.jpeg"/></Relationships>
</file>

<file path=ppt/theme/_rels/them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0.jpeg"/></Relationships>
</file>

<file path=ppt/theme/_rels/theme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jpeg"/></Relationships>
</file>

<file path=ppt/theme/_rels/theme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10.jpeg"/></Relationships>
</file>

<file path=ppt/theme/_rels/theme17.xml.rels><?xml version="1.0" encoding="UTF-8" standalone="yes"?>
<Relationships xmlns="http://schemas.openxmlformats.org/package/2006/relationships"><Relationship Id="rId1" Type="http://schemas.openxmlformats.org/officeDocument/2006/relationships/image" Target="../media/image10.jpeg"/></Relationships>
</file>

<file path=ppt/theme/_rels/theme18.xml.rels><?xml version="1.0" encoding="UTF-8" standalone="yes"?>
<Relationships xmlns="http://schemas.openxmlformats.org/package/2006/relationships"><Relationship Id="rId1" Type="http://schemas.openxmlformats.org/officeDocument/2006/relationships/image" Target="../media/image10.jpeg"/></Relationships>
</file>

<file path=ppt/theme/_rels/them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image" Target="../media/image11.jpeg"/></Relationships>
</file>

<file path=ppt/theme/_rels/them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image" Target="../media/image13.jpeg"/></Relationships>
</file>

<file path=ppt/theme/_rels/theme2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5.jpeg"/></Relationships>
</file>

<file path=ppt/theme/_rels/them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image" Target="../media/image13.jpeg"/></Relationships>
</file>

<file path=ppt/theme/_rels/them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image" Target="../media/image13.jpeg"/></Relationships>
</file>

<file path=ppt/theme/_rels/theme25.xml.rels><?xml version="1.0" encoding="UTF-8" standalone="yes"?>
<Relationships xmlns="http://schemas.openxmlformats.org/package/2006/relationships"><Relationship Id="rId1" Type="http://schemas.openxmlformats.org/officeDocument/2006/relationships/image" Target="../media/image15.jpeg"/></Relationships>
</file>

<file path=ppt/theme/_rels/theme26.xml.rels><?xml version="1.0" encoding="UTF-8" standalone="yes"?>
<Relationships xmlns="http://schemas.openxmlformats.org/package/2006/relationships"><Relationship Id="rId1" Type="http://schemas.openxmlformats.org/officeDocument/2006/relationships/image" Target="../media/image10.jpe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image" Target="../media/image2.jpeg"/></Relationships>
</file>

<file path=ppt/theme/_rels/them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jpeg"/></Relationships>
</file>

<file path=ppt/theme/_rels/them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6.jpeg"/></Relationships>
</file>

<file path=ppt/theme/_rels/them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7.jpeg"/></Relationships>
</file>

<file path=ppt/theme/_rels/them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1_Hardcover">
  <a:themeElements>
    <a:clrScheme name="Hardcover">
      <a:dk1>
        <a:sysClr val="windowText" lastClr="000000"/>
      </a:dk1>
      <a:lt1>
        <a:sysClr val="window" lastClr="FFFFFF"/>
      </a:lt1>
      <a:dk2>
        <a:srgbClr val="895D1D"/>
      </a:dk2>
      <a:lt2>
        <a:srgbClr val="ECE9C6"/>
      </a:lt2>
      <a:accent1>
        <a:srgbClr val="873624"/>
      </a:accent1>
      <a:accent2>
        <a:srgbClr val="D6862D"/>
      </a:accent2>
      <a:accent3>
        <a:srgbClr val="D0BE40"/>
      </a:accent3>
      <a:accent4>
        <a:srgbClr val="877F6C"/>
      </a:accent4>
      <a:accent5>
        <a:srgbClr val="972109"/>
      </a:accent5>
      <a:accent6>
        <a:srgbClr val="AEB795"/>
      </a:accent6>
      <a:hlink>
        <a:srgbClr val="CC9900"/>
      </a:hlink>
      <a:folHlink>
        <a:srgbClr val="B2B2B2"/>
      </a:folHlink>
    </a:clrScheme>
    <a:fontScheme name="Hardcover">
      <a:majorFont>
        <a:latin typeface="Book Antiqua"/>
        <a:ea typeface=""/>
        <a:cs typeface=""/>
        <a:font script="Grek" typeface="Times New Roman"/>
        <a:font script="Cyrl" typeface="Times New Roman"/>
        <a:font script="Jpan" typeface="HGS明朝E"/>
        <a:font script="Hang" typeface="궁서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Book Antiqua"/>
        <a:ea typeface=""/>
        <a:cs typeface=""/>
        <a:font script="Grek" typeface="Times New Roman"/>
        <a:font script="Cyrl" typeface="Times New Roman"/>
        <a:font script="Jpan" typeface="HGS明朝E"/>
        <a:font script="Hang" typeface="돋움"/>
        <a:font script="Hans" typeface="宋体"/>
        <a:font script="Hant" typeface="新細明體"/>
        <a:font script="Arab" typeface="Times New Roman"/>
        <a:font script="Hebr" typeface="David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Hardcover">
      <a:fillStyleLst>
        <a:solidFill>
          <a:schemeClr val="phClr"/>
        </a:solidFill>
        <a:solidFill>
          <a:schemeClr val="phClr">
            <a:tint val="68000"/>
            <a:shade val="94000"/>
            <a:satMod val="300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80000"/>
                <a:lumMod val="98000"/>
              </a:schemeClr>
            </a:gs>
            <a:gs pos="100000">
              <a:schemeClr val="phClr">
                <a:satMod val="130000"/>
              </a:schemeClr>
            </a:gs>
          </a:gsLst>
          <a:lin ang="5160000" scaled="0"/>
        </a:gradFill>
      </a:fillStyleLst>
      <a:lnStyleLst>
        <a:ln w="12700" cap="flat" cmpd="sng" algn="ctr">
          <a:solidFill>
            <a:schemeClr val="phClr">
              <a:shade val="90000"/>
              <a:lumMod val="90000"/>
            </a:schemeClr>
          </a:solidFill>
          <a:prstDash val="solid"/>
        </a:ln>
        <a:ln w="19050" cap="flat" cmpd="sng" algn="ctr">
          <a:solidFill>
            <a:schemeClr val="phClr">
              <a:shade val="75000"/>
              <a:lumMod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12700" dir="5400000" rotWithShape="0">
              <a:srgbClr val="000000">
                <a:alpha val="1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6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400000"/>
            </a:lightRig>
          </a:scene3d>
          <a:sp3d>
            <a:bevelT w="25400" h="25400"/>
          </a:sp3d>
        </a:effectStyle>
      </a:effectStyleLst>
      <a:bgFillStyleLst>
        <a:solidFill>
          <a:schemeClr val="phClr">
            <a:tint val="96000"/>
            <a:lumMod val="11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3000"/>
                <a:shade val="20000"/>
              </a:schemeClr>
              <a:schemeClr val="phClr">
                <a:tint val="90000"/>
                <a:shade val="85000"/>
                <a:satMod val="115000"/>
              </a:schemeClr>
            </a:duotone>
          </a:blip>
          <a:tile tx="0" ty="0" sx="60000" sy="60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shade val="50000"/>
                <a:satMod val="340000"/>
                <a:lumMod val="40000"/>
              </a:schemeClr>
              <a:schemeClr val="phClr">
                <a:tint val="92000"/>
                <a:shade val="94000"/>
                <a:hueMod val="110000"/>
                <a:satMod val="236000"/>
                <a:lumMod val="120000"/>
              </a:schemeClr>
            </a:duotone>
          </a:blip>
          <a:stretch/>
        </a:blip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NewsPrint">
  <a:themeElements>
    <a:clrScheme name="NewsPrint">
      <a:dk1>
        <a:sysClr val="windowText" lastClr="000000"/>
      </a:dk1>
      <a:lt1>
        <a:sysClr val="window" lastClr="FFFFFF"/>
      </a:lt1>
      <a:dk2>
        <a:srgbClr val="303030"/>
      </a:dk2>
      <a:lt2>
        <a:srgbClr val="DEDEE0"/>
      </a:lt2>
      <a:accent1>
        <a:srgbClr val="AD0101"/>
      </a:accent1>
      <a:accent2>
        <a:srgbClr val="726056"/>
      </a:accent2>
      <a:accent3>
        <a:srgbClr val="AC956E"/>
      </a:accent3>
      <a:accent4>
        <a:srgbClr val="808DA9"/>
      </a:accent4>
      <a:accent5>
        <a:srgbClr val="424E5B"/>
      </a:accent5>
      <a:accent6>
        <a:srgbClr val="730E00"/>
      </a:accent6>
      <a:hlink>
        <a:srgbClr val="D26900"/>
      </a:hlink>
      <a:folHlink>
        <a:srgbClr val="D89243"/>
      </a:folHlink>
    </a:clrScheme>
    <a:fontScheme name="NewsPrint">
      <a:majorFont>
        <a:latin typeface="Impact"/>
        <a:ea typeface=""/>
        <a:cs typeface=""/>
        <a:font script="Jpan" typeface="HGP創英角ｺﾞｼｯｸUB"/>
        <a:font script="Hang" typeface="HY견고딕"/>
        <a:font script="Hans" typeface="微软雅黑"/>
        <a:font script="Hant" typeface="微軟正黑體"/>
        <a:font script="Arab" typeface="Tahoma"/>
        <a:font script="Hebr" typeface="To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imes New Roman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NewsPrint">
      <a:fillStyleLst>
        <a:solidFill>
          <a:schemeClr val="phClr"/>
        </a:solidFill>
        <a:gradFill rotWithShape="1">
          <a:gsLst>
            <a:gs pos="0">
              <a:schemeClr val="phClr">
                <a:tint val="37000"/>
                <a:hueMod val="100000"/>
                <a:satMod val="200000"/>
                <a:lumMod val="88000"/>
              </a:schemeClr>
            </a:gs>
            <a:gs pos="100000">
              <a:schemeClr val="phClr">
                <a:tint val="53000"/>
                <a:shade val="100000"/>
                <a:hueMod val="100000"/>
                <a:satMod val="350000"/>
                <a:lumMod val="79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83000"/>
                <a:shade val="100000"/>
                <a:alpha val="100000"/>
                <a:hueMod val="100000"/>
                <a:satMod val="220000"/>
                <a:lumMod val="90000"/>
              </a:schemeClr>
            </a:gs>
            <a:gs pos="76000">
              <a:schemeClr val="phClr">
                <a:shade val="100000"/>
              </a:schemeClr>
            </a:gs>
            <a:gs pos="100000">
              <a:schemeClr val="phClr">
                <a:shade val="93000"/>
                <a:alpha val="100000"/>
                <a:satMod val="100000"/>
                <a:lumMod val="93000"/>
              </a:schemeClr>
            </a:gs>
          </a:gsLst>
          <a:path path="circle">
            <a:fillToRect l="15000" t="15000" r="100000" b="100000"/>
          </a:path>
        </a:gradFill>
      </a:fillStyleLst>
      <a:lnStyleLst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12700" dir="528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2700">
            <a:bevelT w="31750" h="127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3000"/>
              </a:schemeClr>
            </a:gs>
            <a:gs pos="100000">
              <a:schemeClr val="phClr">
                <a:shade val="55000"/>
              </a:schemeClr>
            </a:gs>
          </a:gsLst>
          <a:lin ang="5400000" scaled="1"/>
        </a:gradFill>
        <a:blipFill rotWithShape="1">
          <a:blip xmlns:r="http://schemas.openxmlformats.org/officeDocument/2006/relationships" r:embed="rId1">
            <a:duotone>
              <a:schemeClr val="phClr">
                <a:shade val="20000"/>
                <a:satMod val="350000"/>
                <a:lumMod val="125000"/>
              </a:schemeClr>
              <a:schemeClr val="phClr">
                <a:tint val="90000"/>
                <a:satMod val="250000"/>
              </a:schemeClr>
            </a:duotone>
          </a:blip>
          <a:stretch/>
        </a:blipFill>
      </a:bgFillStyleLst>
    </a:fmtScheme>
  </a:themeElements>
  <a:objectDefaults/>
  <a:extraClrSchemeLst/>
</a:theme>
</file>

<file path=ppt/theme/theme12.xml><?xml version="1.0" encoding="utf-8"?>
<a:theme xmlns:a="http://schemas.openxmlformats.org/drawingml/2006/main" name="Thatch">
  <a:themeElements>
    <a:clrScheme name="Thatch">
      <a:dk1>
        <a:sysClr val="windowText" lastClr="000000"/>
      </a:dk1>
      <a:lt1>
        <a:sysClr val="window" lastClr="FFFFFF"/>
      </a:lt1>
      <a:dk2>
        <a:srgbClr val="1D3641"/>
      </a:dk2>
      <a:lt2>
        <a:srgbClr val="DFE6D0"/>
      </a:lt2>
      <a:accent1>
        <a:srgbClr val="759AA5"/>
      </a:accent1>
      <a:accent2>
        <a:srgbClr val="CFC60D"/>
      </a:accent2>
      <a:accent3>
        <a:srgbClr val="99987F"/>
      </a:accent3>
      <a:accent4>
        <a:srgbClr val="90AC97"/>
      </a:accent4>
      <a:accent5>
        <a:srgbClr val="FFAD1C"/>
      </a:accent5>
      <a:accent6>
        <a:srgbClr val="B9AB6F"/>
      </a:accent6>
      <a:hlink>
        <a:srgbClr val="66AACD"/>
      </a:hlink>
      <a:folHlink>
        <a:srgbClr val="809DB3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創英角ｺﾞｼｯｸUB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創英角ｺﾞｼｯｸUB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Thatch">
      <a:fillStyleLst>
        <a:solidFill>
          <a:schemeClr val="phClr"/>
        </a:solidFill>
        <a:gradFill rotWithShape="1">
          <a:gsLst>
            <a:gs pos="0">
              <a:schemeClr val="phClr">
                <a:tint val="79000"/>
                <a:satMod val="180000"/>
              </a:schemeClr>
            </a:gs>
            <a:gs pos="65000">
              <a:schemeClr val="phClr">
                <a:tint val="52000"/>
                <a:satMod val="250000"/>
              </a:schemeClr>
            </a:gs>
            <a:gs pos="100000">
              <a:schemeClr val="phClr">
                <a:tint val="29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 rotWithShape="0">
              <a:srgbClr val="000000">
                <a:alpha val="43000"/>
              </a:srgbClr>
            </a:outerShdw>
          </a:effectLst>
        </a:effectStyle>
        <a:effectStyle>
          <a:effectLst>
            <a:outerShdw blurRad="63500" dist="25400" dir="5400000" rotWithShape="0">
              <a:srgbClr val="000000">
                <a:alpha val="43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8700000"/>
            </a:lightRig>
          </a:scene3d>
          <a:sp3d contourW="12700" prstMaterial="dkEdge">
            <a:bevelT w="0" h="0" prst="relaxedInset"/>
            <a:contourClr>
              <a:schemeClr val="phClr">
                <a:shade val="65000"/>
                <a:satMod val="150000"/>
              </a:schemeClr>
            </a:contourClr>
          </a:sp3d>
        </a:effectStyle>
        <a:effectStyle>
          <a:effectLst>
            <a:outerShdw blurRad="63500" dist="25400" dir="5400000" rotWithShape="0">
              <a:srgbClr val="000000">
                <a:alpha val="43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13200000"/>
            </a:lightRig>
          </a:scene3d>
          <a:sp3d prstMaterial="dkEdge">
            <a:bevelT w="63500" h="50800" prst="relaxedIns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hade val="95000"/>
                <a:satMod val="200000"/>
              </a:schemeClr>
            </a:gs>
            <a:gs pos="53000">
              <a:schemeClr val="phClr">
                <a:shade val="60000"/>
                <a:satMod val="220000"/>
              </a:schemeClr>
            </a:gs>
            <a:gs pos="100000">
              <a:schemeClr val="phClr">
                <a:shade val="45000"/>
                <a:satMod val="22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tint val="83000"/>
                <a:shade val="97000"/>
                <a:satMod val="230000"/>
              </a:schemeClr>
            </a:gs>
            <a:gs pos="100000">
              <a:schemeClr val="phClr">
                <a:shade val="35000"/>
                <a:satMod val="250000"/>
              </a:schemeClr>
            </a:gs>
          </a:gsLst>
          <a:path path="circle">
            <a:fillToRect l="15000" t="50000" r="85000" b="60000"/>
          </a:path>
        </a:gradFill>
      </a:bgFillStyleLst>
    </a:fmtScheme>
  </a:themeElements>
  <a:objectDefaults/>
  <a:extraClrSchemeLst/>
</a:theme>
</file>

<file path=ppt/theme/theme13.xml><?xml version="1.0" encoding="utf-8"?>
<a:theme xmlns:a="http://schemas.openxmlformats.org/drawingml/2006/main" name="5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4.xml><?xml version="1.0" encoding="utf-8"?>
<a:theme xmlns:a="http://schemas.openxmlformats.org/drawingml/2006/main" name="7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5.xml><?xml version="1.0" encoding="utf-8"?>
<a:theme xmlns:a="http://schemas.openxmlformats.org/drawingml/2006/main" name="1_Solstice">
  <a:themeElements>
    <a:clrScheme name="Solstice">
      <a:dk1>
        <a:sysClr val="windowText" lastClr="000000"/>
      </a:dk1>
      <a:lt1>
        <a:sysClr val="window" lastClr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Solstice">
      <a:maj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HY엽서L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olstice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53000"/>
              </a:schemeClr>
            </a:gs>
            <a:gs pos="50000">
              <a:schemeClr val="phClr">
                <a:tint val="42000"/>
                <a:satMod val="255000"/>
              </a:schemeClr>
            </a:gs>
            <a:gs pos="97000">
              <a:schemeClr val="phClr">
                <a:tint val="53000"/>
                <a:satMod val="260000"/>
              </a:schemeClr>
            </a:gs>
            <a:gs pos="100000">
              <a:schemeClr val="phClr">
                <a:tint val="56000"/>
                <a:satMod val="275000"/>
              </a:schemeClr>
            </a:gs>
          </a:gsLst>
          <a:path path="circle">
            <a:fillToRect l="50000" t="50000" r="50000" b="50000"/>
          </a:path>
        </a:gradFill>
        <a:gradFill rotWithShape="1">
          <a:gsLst>
            <a:gs pos="0">
              <a:schemeClr val="phClr">
                <a:tint val="92000"/>
                <a:satMod val="170000"/>
              </a:schemeClr>
            </a:gs>
            <a:gs pos="15000">
              <a:schemeClr val="phClr">
                <a:tint val="92000"/>
                <a:shade val="99000"/>
                <a:satMod val="170000"/>
              </a:schemeClr>
            </a:gs>
            <a:gs pos="62000">
              <a:schemeClr val="phClr">
                <a:tint val="96000"/>
                <a:shade val="80000"/>
                <a:satMod val="170000"/>
              </a:schemeClr>
            </a:gs>
            <a:gs pos="97000">
              <a:schemeClr val="phClr">
                <a:tint val="98000"/>
                <a:shade val="63000"/>
                <a:satMod val="170000"/>
              </a:schemeClr>
            </a:gs>
            <a:gs pos="100000">
              <a:schemeClr val="phClr">
                <a:shade val="62000"/>
                <a:satMod val="170000"/>
              </a:schemeClr>
            </a:gs>
          </a:gsLst>
          <a:path path="circle">
            <a:fillToRect l="50000" t="50000" r="50000" b="5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 contourW="12700">
            <a:bevelT w="0" h="0"/>
            <a:contourClr>
              <a:schemeClr val="phClr">
                <a:shade val="80000"/>
              </a:schemeClr>
            </a:contourClr>
          </a:sp3d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5400000"/>
            </a:lightRig>
          </a:scene3d>
          <a:sp3d contourW="12700">
            <a:bevelT w="25400" h="50800" prst="angle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355000"/>
              </a:schemeClr>
            </a:gs>
            <a:gs pos="40000">
              <a:schemeClr val="phClr">
                <a:tint val="85000"/>
                <a:satMod val="320000"/>
              </a:schemeClr>
            </a:gs>
            <a:gs pos="100000">
              <a:schemeClr val="phClr">
                <a:shade val="55000"/>
                <a:satMod val="300000"/>
              </a:schemeClr>
            </a:gs>
          </a:gsLst>
          <a:path path="circle">
            <a:fillToRect l="-24500" t="-20000" r="124500" b="12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"/>
                <a:satMod val="300000"/>
              </a:schemeClr>
              <a:schemeClr val="phClr">
                <a:tint val="90000"/>
                <a:satMod val="225000"/>
              </a:schemeClr>
            </a:duotone>
          </a:blip>
          <a:tile tx="0" ty="0" sx="90000" sy="90000" flip="xy" algn="tl"/>
        </a:blipFill>
      </a:bgFillStyleLst>
    </a:fmtScheme>
  </a:themeElements>
  <a:objectDefaults/>
  <a:extraClrSchemeLst/>
</a:theme>
</file>

<file path=ppt/theme/theme16.xml><?xml version="1.0" encoding="utf-8"?>
<a:theme xmlns:a="http://schemas.openxmlformats.org/drawingml/2006/main" name="1_NewsPrint">
  <a:themeElements>
    <a:clrScheme name="NewsPrint">
      <a:dk1>
        <a:sysClr val="windowText" lastClr="000000"/>
      </a:dk1>
      <a:lt1>
        <a:sysClr val="window" lastClr="FFFFFF"/>
      </a:lt1>
      <a:dk2>
        <a:srgbClr val="303030"/>
      </a:dk2>
      <a:lt2>
        <a:srgbClr val="DEDEE0"/>
      </a:lt2>
      <a:accent1>
        <a:srgbClr val="AD0101"/>
      </a:accent1>
      <a:accent2>
        <a:srgbClr val="726056"/>
      </a:accent2>
      <a:accent3>
        <a:srgbClr val="AC956E"/>
      </a:accent3>
      <a:accent4>
        <a:srgbClr val="808DA9"/>
      </a:accent4>
      <a:accent5>
        <a:srgbClr val="424E5B"/>
      </a:accent5>
      <a:accent6>
        <a:srgbClr val="730E00"/>
      </a:accent6>
      <a:hlink>
        <a:srgbClr val="D26900"/>
      </a:hlink>
      <a:folHlink>
        <a:srgbClr val="D89243"/>
      </a:folHlink>
    </a:clrScheme>
    <a:fontScheme name="NewsPrint">
      <a:majorFont>
        <a:latin typeface="Impact"/>
        <a:ea typeface=""/>
        <a:cs typeface=""/>
        <a:font script="Jpan" typeface="HGP創英角ｺﾞｼｯｸUB"/>
        <a:font script="Hang" typeface="HY견고딕"/>
        <a:font script="Hans" typeface="微软雅黑"/>
        <a:font script="Hant" typeface="微軟正黑體"/>
        <a:font script="Arab" typeface="Tahoma"/>
        <a:font script="Hebr" typeface="To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imes New Roman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NewsPrint">
      <a:fillStyleLst>
        <a:solidFill>
          <a:schemeClr val="phClr"/>
        </a:solidFill>
        <a:gradFill rotWithShape="1">
          <a:gsLst>
            <a:gs pos="0">
              <a:schemeClr val="phClr">
                <a:tint val="37000"/>
                <a:hueMod val="100000"/>
                <a:satMod val="200000"/>
                <a:lumMod val="88000"/>
              </a:schemeClr>
            </a:gs>
            <a:gs pos="100000">
              <a:schemeClr val="phClr">
                <a:tint val="53000"/>
                <a:shade val="100000"/>
                <a:hueMod val="100000"/>
                <a:satMod val="350000"/>
                <a:lumMod val="79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83000"/>
                <a:shade val="100000"/>
                <a:alpha val="100000"/>
                <a:hueMod val="100000"/>
                <a:satMod val="220000"/>
                <a:lumMod val="90000"/>
              </a:schemeClr>
            </a:gs>
            <a:gs pos="76000">
              <a:schemeClr val="phClr">
                <a:shade val="100000"/>
              </a:schemeClr>
            </a:gs>
            <a:gs pos="100000">
              <a:schemeClr val="phClr">
                <a:shade val="93000"/>
                <a:alpha val="100000"/>
                <a:satMod val="100000"/>
                <a:lumMod val="93000"/>
              </a:schemeClr>
            </a:gs>
          </a:gsLst>
          <a:path path="circle">
            <a:fillToRect l="15000" t="15000" r="100000" b="100000"/>
          </a:path>
        </a:gradFill>
      </a:fillStyleLst>
      <a:lnStyleLst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12700" dir="528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2700">
            <a:bevelT w="31750" h="127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3000"/>
              </a:schemeClr>
            </a:gs>
            <a:gs pos="100000">
              <a:schemeClr val="phClr">
                <a:shade val="55000"/>
              </a:schemeClr>
            </a:gs>
          </a:gsLst>
          <a:lin ang="5400000" scaled="1"/>
        </a:gradFill>
        <a:blipFill rotWithShape="1">
          <a:blip xmlns:r="http://schemas.openxmlformats.org/officeDocument/2006/relationships" r:embed="rId1">
            <a:duotone>
              <a:schemeClr val="phClr">
                <a:shade val="20000"/>
                <a:satMod val="350000"/>
                <a:lumMod val="125000"/>
              </a:schemeClr>
              <a:schemeClr val="phClr">
                <a:tint val="90000"/>
                <a:satMod val="250000"/>
              </a:schemeClr>
            </a:duotone>
          </a:blip>
          <a:stretch/>
        </a:blipFill>
      </a:bgFillStyleLst>
    </a:fmtScheme>
  </a:themeElements>
  <a:objectDefaults/>
  <a:extraClrSchemeLst/>
</a:theme>
</file>

<file path=ppt/theme/theme17.xml><?xml version="1.0" encoding="utf-8"?>
<a:theme xmlns:a="http://schemas.openxmlformats.org/drawingml/2006/main" name="2_NewsPrint">
  <a:themeElements>
    <a:clrScheme name="NewsPrint">
      <a:dk1>
        <a:sysClr val="windowText" lastClr="000000"/>
      </a:dk1>
      <a:lt1>
        <a:sysClr val="window" lastClr="FFFFFF"/>
      </a:lt1>
      <a:dk2>
        <a:srgbClr val="303030"/>
      </a:dk2>
      <a:lt2>
        <a:srgbClr val="DEDEE0"/>
      </a:lt2>
      <a:accent1>
        <a:srgbClr val="AD0101"/>
      </a:accent1>
      <a:accent2>
        <a:srgbClr val="726056"/>
      </a:accent2>
      <a:accent3>
        <a:srgbClr val="AC956E"/>
      </a:accent3>
      <a:accent4>
        <a:srgbClr val="808DA9"/>
      </a:accent4>
      <a:accent5>
        <a:srgbClr val="424E5B"/>
      </a:accent5>
      <a:accent6>
        <a:srgbClr val="730E00"/>
      </a:accent6>
      <a:hlink>
        <a:srgbClr val="D26900"/>
      </a:hlink>
      <a:folHlink>
        <a:srgbClr val="D89243"/>
      </a:folHlink>
    </a:clrScheme>
    <a:fontScheme name="NewsPrint">
      <a:majorFont>
        <a:latin typeface="Impact"/>
        <a:ea typeface=""/>
        <a:cs typeface=""/>
        <a:font script="Jpan" typeface="HGP創英角ｺﾞｼｯｸUB"/>
        <a:font script="Hang" typeface="HY견고딕"/>
        <a:font script="Hans" typeface="微软雅黑"/>
        <a:font script="Hant" typeface="微軟正黑體"/>
        <a:font script="Arab" typeface="Tahoma"/>
        <a:font script="Hebr" typeface="To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imes New Roman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NewsPrint">
      <a:fillStyleLst>
        <a:solidFill>
          <a:schemeClr val="phClr"/>
        </a:solidFill>
        <a:gradFill rotWithShape="1">
          <a:gsLst>
            <a:gs pos="0">
              <a:schemeClr val="phClr">
                <a:tint val="37000"/>
                <a:hueMod val="100000"/>
                <a:satMod val="200000"/>
                <a:lumMod val="88000"/>
              </a:schemeClr>
            </a:gs>
            <a:gs pos="100000">
              <a:schemeClr val="phClr">
                <a:tint val="53000"/>
                <a:shade val="100000"/>
                <a:hueMod val="100000"/>
                <a:satMod val="350000"/>
                <a:lumMod val="79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83000"/>
                <a:shade val="100000"/>
                <a:alpha val="100000"/>
                <a:hueMod val="100000"/>
                <a:satMod val="220000"/>
                <a:lumMod val="90000"/>
              </a:schemeClr>
            </a:gs>
            <a:gs pos="76000">
              <a:schemeClr val="phClr">
                <a:shade val="100000"/>
              </a:schemeClr>
            </a:gs>
            <a:gs pos="100000">
              <a:schemeClr val="phClr">
                <a:shade val="93000"/>
                <a:alpha val="100000"/>
                <a:satMod val="100000"/>
                <a:lumMod val="93000"/>
              </a:schemeClr>
            </a:gs>
          </a:gsLst>
          <a:path path="circle">
            <a:fillToRect l="15000" t="15000" r="100000" b="100000"/>
          </a:path>
        </a:gradFill>
      </a:fillStyleLst>
      <a:lnStyleLst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12700" dir="528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2700">
            <a:bevelT w="31750" h="127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3000"/>
              </a:schemeClr>
            </a:gs>
            <a:gs pos="100000">
              <a:schemeClr val="phClr">
                <a:shade val="55000"/>
              </a:schemeClr>
            </a:gs>
          </a:gsLst>
          <a:lin ang="5400000" scaled="1"/>
        </a:gradFill>
        <a:blipFill rotWithShape="1">
          <a:blip xmlns:r="http://schemas.openxmlformats.org/officeDocument/2006/relationships" r:embed="rId1">
            <a:duotone>
              <a:schemeClr val="phClr">
                <a:shade val="20000"/>
                <a:satMod val="350000"/>
                <a:lumMod val="125000"/>
              </a:schemeClr>
              <a:schemeClr val="phClr">
                <a:tint val="90000"/>
                <a:satMod val="250000"/>
              </a:schemeClr>
            </a:duotone>
          </a:blip>
          <a:stretch/>
        </a:blipFill>
      </a:bgFillStyleLst>
    </a:fmtScheme>
  </a:themeElements>
  <a:objectDefaults/>
  <a:extraClrSchemeLst/>
</a:theme>
</file>

<file path=ppt/theme/theme18.xml><?xml version="1.0" encoding="utf-8"?>
<a:theme xmlns:a="http://schemas.openxmlformats.org/drawingml/2006/main" name="3_NewsPrint">
  <a:themeElements>
    <a:clrScheme name="NewsPrint">
      <a:dk1>
        <a:sysClr val="windowText" lastClr="000000"/>
      </a:dk1>
      <a:lt1>
        <a:sysClr val="window" lastClr="FFFFFF"/>
      </a:lt1>
      <a:dk2>
        <a:srgbClr val="303030"/>
      </a:dk2>
      <a:lt2>
        <a:srgbClr val="DEDEE0"/>
      </a:lt2>
      <a:accent1>
        <a:srgbClr val="AD0101"/>
      </a:accent1>
      <a:accent2>
        <a:srgbClr val="726056"/>
      </a:accent2>
      <a:accent3>
        <a:srgbClr val="AC956E"/>
      </a:accent3>
      <a:accent4>
        <a:srgbClr val="808DA9"/>
      </a:accent4>
      <a:accent5>
        <a:srgbClr val="424E5B"/>
      </a:accent5>
      <a:accent6>
        <a:srgbClr val="730E00"/>
      </a:accent6>
      <a:hlink>
        <a:srgbClr val="D26900"/>
      </a:hlink>
      <a:folHlink>
        <a:srgbClr val="D89243"/>
      </a:folHlink>
    </a:clrScheme>
    <a:fontScheme name="NewsPrint">
      <a:majorFont>
        <a:latin typeface="Impact"/>
        <a:ea typeface=""/>
        <a:cs typeface=""/>
        <a:font script="Jpan" typeface="HGP創英角ｺﾞｼｯｸUB"/>
        <a:font script="Hang" typeface="HY견고딕"/>
        <a:font script="Hans" typeface="微软雅黑"/>
        <a:font script="Hant" typeface="微軟正黑體"/>
        <a:font script="Arab" typeface="Tahoma"/>
        <a:font script="Hebr" typeface="To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imes New Roman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NewsPrint">
      <a:fillStyleLst>
        <a:solidFill>
          <a:schemeClr val="phClr"/>
        </a:solidFill>
        <a:gradFill rotWithShape="1">
          <a:gsLst>
            <a:gs pos="0">
              <a:schemeClr val="phClr">
                <a:tint val="37000"/>
                <a:hueMod val="100000"/>
                <a:satMod val="200000"/>
                <a:lumMod val="88000"/>
              </a:schemeClr>
            </a:gs>
            <a:gs pos="100000">
              <a:schemeClr val="phClr">
                <a:tint val="53000"/>
                <a:shade val="100000"/>
                <a:hueMod val="100000"/>
                <a:satMod val="350000"/>
                <a:lumMod val="79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83000"/>
                <a:shade val="100000"/>
                <a:alpha val="100000"/>
                <a:hueMod val="100000"/>
                <a:satMod val="220000"/>
                <a:lumMod val="90000"/>
              </a:schemeClr>
            </a:gs>
            <a:gs pos="76000">
              <a:schemeClr val="phClr">
                <a:shade val="100000"/>
              </a:schemeClr>
            </a:gs>
            <a:gs pos="100000">
              <a:schemeClr val="phClr">
                <a:shade val="93000"/>
                <a:alpha val="100000"/>
                <a:satMod val="100000"/>
                <a:lumMod val="93000"/>
              </a:schemeClr>
            </a:gs>
          </a:gsLst>
          <a:path path="circle">
            <a:fillToRect l="15000" t="15000" r="100000" b="100000"/>
          </a:path>
        </a:gradFill>
      </a:fillStyleLst>
      <a:lnStyleLst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12700" dir="528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2700">
            <a:bevelT w="31750" h="127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3000"/>
              </a:schemeClr>
            </a:gs>
            <a:gs pos="100000">
              <a:schemeClr val="phClr">
                <a:shade val="55000"/>
              </a:schemeClr>
            </a:gs>
          </a:gsLst>
          <a:lin ang="5400000" scaled="1"/>
        </a:gradFill>
        <a:blipFill rotWithShape="1">
          <a:blip xmlns:r="http://schemas.openxmlformats.org/officeDocument/2006/relationships" r:embed="rId1">
            <a:duotone>
              <a:schemeClr val="phClr">
                <a:shade val="20000"/>
                <a:satMod val="350000"/>
                <a:lumMod val="125000"/>
              </a:schemeClr>
              <a:schemeClr val="phClr">
                <a:tint val="90000"/>
                <a:satMod val="250000"/>
              </a:schemeClr>
            </a:duotone>
          </a:blip>
          <a:stretch/>
        </a:blipFill>
      </a:bgFillStyleLst>
    </a:fmtScheme>
  </a:themeElements>
  <a:objectDefaults/>
  <a:extraClrSchemeLst/>
</a:theme>
</file>

<file path=ppt/theme/theme19.xml><?xml version="1.0" encoding="utf-8"?>
<a:theme xmlns:a="http://schemas.openxmlformats.org/drawingml/2006/main" name="Paper">
  <a:themeElements>
    <a:clrScheme name="Paper">
      <a:dk1>
        <a:sysClr val="windowText" lastClr="000000"/>
      </a:dk1>
      <a:lt1>
        <a:sysClr val="window" lastClr="FFFFFF"/>
      </a:lt1>
      <a:dk2>
        <a:srgbClr val="444D26"/>
      </a:dk2>
      <a:lt2>
        <a:srgbClr val="FEFAC9"/>
      </a:lt2>
      <a:accent1>
        <a:srgbClr val="A5B592"/>
      </a:accent1>
      <a:accent2>
        <a:srgbClr val="F3A447"/>
      </a:accent2>
      <a:accent3>
        <a:srgbClr val="E7BC29"/>
      </a:accent3>
      <a:accent4>
        <a:srgbClr val="D092A7"/>
      </a:accent4>
      <a:accent5>
        <a:srgbClr val="9C85C0"/>
      </a:accent5>
      <a:accent6>
        <a:srgbClr val="809EC2"/>
      </a:accent6>
      <a:hlink>
        <a:srgbClr val="8E58B6"/>
      </a:hlink>
      <a:folHlink>
        <a:srgbClr val="7F6F6F"/>
      </a:folHlink>
    </a:clrScheme>
    <a:fontScheme name="Paper">
      <a:majorFont>
        <a:latin typeface="Constantia"/>
        <a:ea typeface=""/>
        <a:cs typeface=""/>
        <a:font script="Jpan" typeface="HG明朝E"/>
        <a:font script="Hang" typeface="궁서"/>
        <a:font script="Hans" typeface="华文新魏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onstantia"/>
        <a:ea typeface=""/>
        <a:cs typeface=""/>
        <a:font script="Jpan" typeface="HG明朝E"/>
        <a:font script="Hang" typeface="궁서"/>
        <a:font script="Hans" typeface="华文新魏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Paper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63000"/>
                <a:tint val="82000"/>
              </a:schemeClr>
              <a:schemeClr val="phClr">
                <a:tint val="10000"/>
                <a:satMod val="400000"/>
              </a:schemeClr>
            </a:duotone>
          </a:blip>
          <a:tile tx="0" ty="0" sx="40000" sy="40000" flip="none" algn="tl"/>
        </a:blipFill>
        <a:blipFill>
          <a:blip xmlns:r="http://schemas.openxmlformats.org/officeDocument/2006/relationships" r:embed="rId1">
            <a:duotone>
              <a:schemeClr val="phClr">
                <a:shade val="40000"/>
              </a:schemeClr>
              <a:schemeClr val="phClr">
                <a:tint val="42000"/>
              </a:schemeClr>
            </a:duotone>
          </a:blip>
          <a:tile tx="0" ty="0" sx="40000" sy="40000" flip="none" algn="tl"/>
        </a:blipFill>
      </a:fillStyleLst>
      <a:lnStyleLst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  <a:ln w="635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95000" rotWithShape="0">
              <a:srgbClr val="000000">
                <a:alpha val="50000"/>
              </a:srgbClr>
            </a:outerShdw>
            <a:softEdge rad="12700"/>
          </a:effectLst>
        </a:effectStyle>
        <a:effectStyle>
          <a:effectLst>
            <a:outerShdw blurRad="95000" rotWithShape="0">
              <a:srgbClr val="000000">
                <a:alpha val="50000"/>
              </a:srgbClr>
            </a:outerShdw>
            <a:softEdge rad="12700"/>
          </a:effectLst>
        </a:effectStyle>
        <a:effectStyle>
          <a:effectLst>
            <a:outerShdw blurRad="95000" algn="tl" rotWithShape="0">
              <a:srgbClr val="000000">
                <a:alpha val="50000"/>
              </a:srgbClr>
            </a:outerShdw>
          </a:effectLst>
          <a:scene3d>
            <a:camera prst="orthographicFront"/>
            <a:lightRig rig="soft" dir="t">
              <a:rot lat="0" lon="0" rev="18000000"/>
            </a:lightRig>
          </a:scene3d>
          <a:sp3d prstMaterial="dkEdge">
            <a:bevelT w="73660" h="44450" prst="riblet"/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55000"/>
                <a:alpha val="20000"/>
              </a:schemeClr>
              <a:schemeClr val="phClr">
                <a:tint val="40000"/>
                <a:shade val="90000"/>
                <a:satMod val="60000"/>
                <a:alpha val="20000"/>
              </a:schemeClr>
            </a:duotone>
          </a:blip>
          <a:tile tx="0" ty="0" sx="58000" sy="38000" flip="none" algn="tl"/>
        </a:blipFill>
        <a:blipFill>
          <a:blip xmlns:r="http://schemas.openxmlformats.org/officeDocument/2006/relationships" r:embed="rId2">
            <a:duotone>
              <a:schemeClr val="phClr">
                <a:shade val="12000"/>
                <a:satMod val="240000"/>
              </a:schemeClr>
              <a:schemeClr val="phClr">
                <a:tint val="65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0.xml><?xml version="1.0" encoding="utf-8"?>
<a:theme xmlns:a="http://schemas.openxmlformats.org/drawingml/2006/main" name="Civic">
  <a:themeElements>
    <a:clrScheme name="Civic">
      <a:dk1>
        <a:sysClr val="windowText" lastClr="000000"/>
      </a:dk1>
      <a:lt1>
        <a:sysClr val="window" lastClr="FFFFFF"/>
      </a:lt1>
      <a:dk2>
        <a:srgbClr val="646B86"/>
      </a:dk2>
      <a:lt2>
        <a:srgbClr val="C5D1D7"/>
      </a:lt2>
      <a:accent1>
        <a:srgbClr val="D16349"/>
      </a:accent1>
      <a:accent2>
        <a:srgbClr val="CCB400"/>
      </a:accent2>
      <a:accent3>
        <a:srgbClr val="8CADAE"/>
      </a:accent3>
      <a:accent4>
        <a:srgbClr val="8C7B70"/>
      </a:accent4>
      <a:accent5>
        <a:srgbClr val="8FB08C"/>
      </a:accent5>
      <a:accent6>
        <a:srgbClr val="D19049"/>
      </a:accent6>
      <a:hlink>
        <a:srgbClr val="00A3D6"/>
      </a:hlink>
      <a:folHlink>
        <a:srgbClr val="694F07"/>
      </a:folHlink>
    </a:clrScheme>
    <a:fontScheme name="Civic">
      <a:majorFont>
        <a:latin typeface="Georgia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eorgia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Civic">
      <a:fillStyleLst>
        <a:solidFill>
          <a:schemeClr val="phClr"/>
        </a:solidFill>
        <a:solidFill>
          <a:schemeClr val="phClr">
            <a:tint val="45000"/>
          </a:schemeClr>
        </a:solidFill>
        <a:solidFill>
          <a:schemeClr val="phClr">
            <a:tint val="95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1429" cap="flat" cmpd="sng" algn="ctr">
          <a:solidFill>
            <a:schemeClr val="phClr"/>
          </a:solidFill>
          <a:prstDash val="sysDash"/>
        </a:ln>
        <a:ln w="200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contourW="9525" prstMaterial="matte">
            <a:bevelT w="0" h="0"/>
            <a:contourClr>
              <a:schemeClr val="phClr">
                <a:shade val="70000"/>
                <a:satMod val="105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soft" dir="b">
              <a:rot lat="0" lon="0" rev="0"/>
            </a:lightRig>
          </a:scene3d>
          <a:sp3d prstMaterial="dkEdge">
            <a:bevelT w="63500" h="63500" prst="cross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70000"/>
                <a:satMod val="115000"/>
              </a:schemeClr>
              <a:schemeClr val="phClr">
                <a:tint val="85000"/>
              </a:schemeClr>
            </a:duotone>
          </a:blip>
          <a:tile tx="0" ty="0" sx="85000" sy="85000" flip="none" algn="tl"/>
        </a:blipFill>
        <a:blipFill>
          <a:blip xmlns:r="http://schemas.openxmlformats.org/officeDocument/2006/relationships" r:embed="rId2">
            <a:duotone>
              <a:schemeClr val="phClr">
                <a:shade val="65000"/>
                <a:satMod val="115000"/>
              </a:schemeClr>
              <a:schemeClr val="phClr">
                <a:tint val="85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21.xml><?xml version="1.0" encoding="utf-8"?>
<a:theme xmlns:a="http://schemas.openxmlformats.org/drawingml/2006/main" name="Executive">
  <a:themeElements>
    <a:clrScheme name="Executive">
      <a:dk1>
        <a:sysClr val="windowText" lastClr="000000"/>
      </a:dk1>
      <a:lt1>
        <a:sysClr val="window" lastClr="FFFFFF"/>
      </a:lt1>
      <a:dk2>
        <a:srgbClr val="2F5897"/>
      </a:dk2>
      <a:lt2>
        <a:srgbClr val="E4E9EF"/>
      </a:lt2>
      <a:accent1>
        <a:srgbClr val="6076B4"/>
      </a:accent1>
      <a:accent2>
        <a:srgbClr val="9C5252"/>
      </a:accent2>
      <a:accent3>
        <a:srgbClr val="E68422"/>
      </a:accent3>
      <a:accent4>
        <a:srgbClr val="846648"/>
      </a:accent4>
      <a:accent5>
        <a:srgbClr val="63891F"/>
      </a:accent5>
      <a:accent6>
        <a:srgbClr val="758085"/>
      </a:accent6>
      <a:hlink>
        <a:srgbClr val="3399FF"/>
      </a:hlink>
      <a:folHlink>
        <a:srgbClr val="B2B2B2"/>
      </a:folHlink>
    </a:clrScheme>
    <a:fontScheme name="Executive">
      <a:majorFont>
        <a:latin typeface="Century Gothic"/>
        <a:ea typeface=""/>
        <a:cs typeface=""/>
        <a:font script="Jpan" typeface="HGｺﾞｼｯｸM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Executiv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50000">
              <a:schemeClr val="phClr">
                <a:tint val="80000"/>
                <a:satMod val="250000"/>
              </a:schemeClr>
            </a:gs>
            <a:gs pos="76000">
              <a:schemeClr val="phClr">
                <a:tint val="90000"/>
                <a:shade val="90000"/>
                <a:satMod val="200000"/>
              </a:schemeClr>
            </a:gs>
            <a:gs pos="92000">
              <a:schemeClr val="phClr">
                <a:tint val="90000"/>
                <a:shade val="70000"/>
                <a:satMod val="250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2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3.xml><?xml version="1.0" encoding="utf-8"?>
<a:theme xmlns:a="http://schemas.openxmlformats.org/drawingml/2006/main" name="1_Civic">
  <a:themeElements>
    <a:clrScheme name="Civic">
      <a:dk1>
        <a:sysClr val="windowText" lastClr="000000"/>
      </a:dk1>
      <a:lt1>
        <a:sysClr val="window" lastClr="FFFFFF"/>
      </a:lt1>
      <a:dk2>
        <a:srgbClr val="646B86"/>
      </a:dk2>
      <a:lt2>
        <a:srgbClr val="C5D1D7"/>
      </a:lt2>
      <a:accent1>
        <a:srgbClr val="D16349"/>
      </a:accent1>
      <a:accent2>
        <a:srgbClr val="CCB400"/>
      </a:accent2>
      <a:accent3>
        <a:srgbClr val="8CADAE"/>
      </a:accent3>
      <a:accent4>
        <a:srgbClr val="8C7B70"/>
      </a:accent4>
      <a:accent5>
        <a:srgbClr val="8FB08C"/>
      </a:accent5>
      <a:accent6>
        <a:srgbClr val="D19049"/>
      </a:accent6>
      <a:hlink>
        <a:srgbClr val="00A3D6"/>
      </a:hlink>
      <a:folHlink>
        <a:srgbClr val="694F07"/>
      </a:folHlink>
    </a:clrScheme>
    <a:fontScheme name="Civic">
      <a:majorFont>
        <a:latin typeface="Georgia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eorgia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Civic">
      <a:fillStyleLst>
        <a:solidFill>
          <a:schemeClr val="phClr"/>
        </a:solidFill>
        <a:solidFill>
          <a:schemeClr val="phClr">
            <a:tint val="45000"/>
          </a:schemeClr>
        </a:solidFill>
        <a:solidFill>
          <a:schemeClr val="phClr">
            <a:tint val="95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1429" cap="flat" cmpd="sng" algn="ctr">
          <a:solidFill>
            <a:schemeClr val="phClr"/>
          </a:solidFill>
          <a:prstDash val="sysDash"/>
        </a:ln>
        <a:ln w="200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contourW="9525" prstMaterial="matte">
            <a:bevelT w="0" h="0"/>
            <a:contourClr>
              <a:schemeClr val="phClr">
                <a:shade val="70000"/>
                <a:satMod val="105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soft" dir="b">
              <a:rot lat="0" lon="0" rev="0"/>
            </a:lightRig>
          </a:scene3d>
          <a:sp3d prstMaterial="dkEdge">
            <a:bevelT w="63500" h="63500" prst="cross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70000"/>
                <a:satMod val="115000"/>
              </a:schemeClr>
              <a:schemeClr val="phClr">
                <a:tint val="85000"/>
              </a:schemeClr>
            </a:duotone>
          </a:blip>
          <a:tile tx="0" ty="0" sx="85000" sy="85000" flip="none" algn="tl"/>
        </a:blipFill>
        <a:blipFill>
          <a:blip xmlns:r="http://schemas.openxmlformats.org/officeDocument/2006/relationships" r:embed="rId2">
            <a:duotone>
              <a:schemeClr val="phClr">
                <a:shade val="65000"/>
                <a:satMod val="115000"/>
              </a:schemeClr>
              <a:schemeClr val="phClr">
                <a:tint val="85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24.xml><?xml version="1.0" encoding="utf-8"?>
<a:theme xmlns:a="http://schemas.openxmlformats.org/drawingml/2006/main" name="2_Civic">
  <a:themeElements>
    <a:clrScheme name="Civic">
      <a:dk1>
        <a:sysClr val="windowText" lastClr="000000"/>
      </a:dk1>
      <a:lt1>
        <a:sysClr val="window" lastClr="FFFFFF"/>
      </a:lt1>
      <a:dk2>
        <a:srgbClr val="646B86"/>
      </a:dk2>
      <a:lt2>
        <a:srgbClr val="C5D1D7"/>
      </a:lt2>
      <a:accent1>
        <a:srgbClr val="D16349"/>
      </a:accent1>
      <a:accent2>
        <a:srgbClr val="CCB400"/>
      </a:accent2>
      <a:accent3>
        <a:srgbClr val="8CADAE"/>
      </a:accent3>
      <a:accent4>
        <a:srgbClr val="8C7B70"/>
      </a:accent4>
      <a:accent5>
        <a:srgbClr val="8FB08C"/>
      </a:accent5>
      <a:accent6>
        <a:srgbClr val="D19049"/>
      </a:accent6>
      <a:hlink>
        <a:srgbClr val="00A3D6"/>
      </a:hlink>
      <a:folHlink>
        <a:srgbClr val="694F07"/>
      </a:folHlink>
    </a:clrScheme>
    <a:fontScheme name="Civic">
      <a:majorFont>
        <a:latin typeface="Georgia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eorgia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Civic">
      <a:fillStyleLst>
        <a:solidFill>
          <a:schemeClr val="phClr"/>
        </a:solidFill>
        <a:solidFill>
          <a:schemeClr val="phClr">
            <a:tint val="45000"/>
          </a:schemeClr>
        </a:solidFill>
        <a:solidFill>
          <a:schemeClr val="phClr">
            <a:tint val="95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1429" cap="flat" cmpd="sng" algn="ctr">
          <a:solidFill>
            <a:schemeClr val="phClr"/>
          </a:solidFill>
          <a:prstDash val="sysDash"/>
        </a:ln>
        <a:ln w="200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contourW="9525" prstMaterial="matte">
            <a:bevelT w="0" h="0"/>
            <a:contourClr>
              <a:schemeClr val="phClr">
                <a:shade val="70000"/>
                <a:satMod val="105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soft" dir="b">
              <a:rot lat="0" lon="0" rev="0"/>
            </a:lightRig>
          </a:scene3d>
          <a:sp3d prstMaterial="dkEdge">
            <a:bevelT w="63500" h="63500" prst="cross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70000"/>
                <a:satMod val="115000"/>
              </a:schemeClr>
              <a:schemeClr val="phClr">
                <a:tint val="85000"/>
              </a:schemeClr>
            </a:duotone>
          </a:blip>
          <a:tile tx="0" ty="0" sx="85000" sy="85000" flip="none" algn="tl"/>
        </a:blipFill>
        <a:blipFill>
          <a:blip xmlns:r="http://schemas.openxmlformats.org/officeDocument/2006/relationships" r:embed="rId2">
            <a:duotone>
              <a:schemeClr val="phClr">
                <a:shade val="65000"/>
                <a:satMod val="115000"/>
              </a:schemeClr>
              <a:schemeClr val="phClr">
                <a:tint val="85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25.xml><?xml version="1.0" encoding="utf-8"?>
<a:theme xmlns:a="http://schemas.openxmlformats.org/drawingml/2006/main" name="1_Executive">
  <a:themeElements>
    <a:clrScheme name="Executive">
      <a:dk1>
        <a:sysClr val="windowText" lastClr="000000"/>
      </a:dk1>
      <a:lt1>
        <a:sysClr val="window" lastClr="FFFFFF"/>
      </a:lt1>
      <a:dk2>
        <a:srgbClr val="2F5897"/>
      </a:dk2>
      <a:lt2>
        <a:srgbClr val="E4E9EF"/>
      </a:lt2>
      <a:accent1>
        <a:srgbClr val="6076B4"/>
      </a:accent1>
      <a:accent2>
        <a:srgbClr val="9C5252"/>
      </a:accent2>
      <a:accent3>
        <a:srgbClr val="E68422"/>
      </a:accent3>
      <a:accent4>
        <a:srgbClr val="846648"/>
      </a:accent4>
      <a:accent5>
        <a:srgbClr val="63891F"/>
      </a:accent5>
      <a:accent6>
        <a:srgbClr val="758085"/>
      </a:accent6>
      <a:hlink>
        <a:srgbClr val="3399FF"/>
      </a:hlink>
      <a:folHlink>
        <a:srgbClr val="B2B2B2"/>
      </a:folHlink>
    </a:clrScheme>
    <a:fontScheme name="Executive">
      <a:majorFont>
        <a:latin typeface="Century Gothic"/>
        <a:ea typeface=""/>
        <a:cs typeface=""/>
        <a:font script="Jpan" typeface="HGｺﾞｼｯｸM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Executiv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50000">
              <a:schemeClr val="phClr">
                <a:tint val="80000"/>
                <a:satMod val="250000"/>
              </a:schemeClr>
            </a:gs>
            <a:gs pos="76000">
              <a:schemeClr val="phClr">
                <a:tint val="90000"/>
                <a:shade val="90000"/>
                <a:satMod val="200000"/>
              </a:schemeClr>
            </a:gs>
            <a:gs pos="92000">
              <a:schemeClr val="phClr">
                <a:tint val="90000"/>
                <a:shade val="70000"/>
                <a:satMod val="250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6.xml><?xml version="1.0" encoding="utf-8"?>
<a:theme xmlns:a="http://schemas.openxmlformats.org/drawingml/2006/main" name="7_NewsPrint">
  <a:themeElements>
    <a:clrScheme name="NewsPrint">
      <a:dk1>
        <a:sysClr val="windowText" lastClr="000000"/>
      </a:dk1>
      <a:lt1>
        <a:sysClr val="window" lastClr="FFFFFF"/>
      </a:lt1>
      <a:dk2>
        <a:srgbClr val="303030"/>
      </a:dk2>
      <a:lt2>
        <a:srgbClr val="DEDEE0"/>
      </a:lt2>
      <a:accent1>
        <a:srgbClr val="AD0101"/>
      </a:accent1>
      <a:accent2>
        <a:srgbClr val="726056"/>
      </a:accent2>
      <a:accent3>
        <a:srgbClr val="AC956E"/>
      </a:accent3>
      <a:accent4>
        <a:srgbClr val="808DA9"/>
      </a:accent4>
      <a:accent5>
        <a:srgbClr val="424E5B"/>
      </a:accent5>
      <a:accent6>
        <a:srgbClr val="730E00"/>
      </a:accent6>
      <a:hlink>
        <a:srgbClr val="D26900"/>
      </a:hlink>
      <a:folHlink>
        <a:srgbClr val="D89243"/>
      </a:folHlink>
    </a:clrScheme>
    <a:fontScheme name="NewsPrint">
      <a:majorFont>
        <a:latin typeface="Impact"/>
        <a:ea typeface=""/>
        <a:cs typeface=""/>
        <a:font script="Jpan" typeface="HGP創英角ｺﾞｼｯｸUB"/>
        <a:font script="Hang" typeface="HY견고딕"/>
        <a:font script="Hans" typeface="微软雅黑"/>
        <a:font script="Hant" typeface="微軟正黑體"/>
        <a:font script="Arab" typeface="Tahoma"/>
        <a:font script="Hebr" typeface="To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imes New Roman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NewsPrint">
      <a:fillStyleLst>
        <a:solidFill>
          <a:schemeClr val="phClr"/>
        </a:solidFill>
        <a:gradFill rotWithShape="1">
          <a:gsLst>
            <a:gs pos="0">
              <a:schemeClr val="phClr">
                <a:tint val="37000"/>
                <a:hueMod val="100000"/>
                <a:satMod val="200000"/>
                <a:lumMod val="88000"/>
              </a:schemeClr>
            </a:gs>
            <a:gs pos="100000">
              <a:schemeClr val="phClr">
                <a:tint val="53000"/>
                <a:shade val="100000"/>
                <a:hueMod val="100000"/>
                <a:satMod val="350000"/>
                <a:lumMod val="79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83000"/>
                <a:shade val="100000"/>
                <a:alpha val="100000"/>
                <a:hueMod val="100000"/>
                <a:satMod val="220000"/>
                <a:lumMod val="90000"/>
              </a:schemeClr>
            </a:gs>
            <a:gs pos="76000">
              <a:schemeClr val="phClr">
                <a:shade val="100000"/>
              </a:schemeClr>
            </a:gs>
            <a:gs pos="100000">
              <a:schemeClr val="phClr">
                <a:shade val="93000"/>
                <a:alpha val="100000"/>
                <a:satMod val="100000"/>
                <a:lumMod val="93000"/>
              </a:schemeClr>
            </a:gs>
          </a:gsLst>
          <a:path path="circle">
            <a:fillToRect l="15000" t="15000" r="100000" b="100000"/>
          </a:path>
        </a:gradFill>
      </a:fillStyleLst>
      <a:lnStyleLst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12700" dir="528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2700">
            <a:bevelT w="31750" h="127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3000"/>
              </a:schemeClr>
            </a:gs>
            <a:gs pos="100000">
              <a:schemeClr val="phClr">
                <a:shade val="55000"/>
              </a:schemeClr>
            </a:gs>
          </a:gsLst>
          <a:lin ang="5400000" scaled="1"/>
        </a:gradFill>
        <a:blipFill rotWithShape="1">
          <a:blip xmlns:r="http://schemas.openxmlformats.org/officeDocument/2006/relationships" r:embed="rId1">
            <a:duotone>
              <a:schemeClr val="phClr">
                <a:shade val="20000"/>
                <a:satMod val="350000"/>
                <a:lumMod val="125000"/>
              </a:schemeClr>
              <a:schemeClr val="phClr">
                <a:tint val="90000"/>
                <a:satMod val="250000"/>
              </a:schemeClr>
            </a:duotone>
          </a:blip>
          <a:stretch/>
        </a:blipFill>
      </a:bgFillStyleLst>
    </a:fmtScheme>
  </a:themeElements>
  <a:objectDefaults/>
  <a:extraClrSchemeLst/>
</a:theme>
</file>

<file path=ppt/theme/theme2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Austin">
  <a:themeElements>
    <a:clrScheme name="Austin">
      <a:dk1>
        <a:sysClr val="windowText" lastClr="000000"/>
      </a:dk1>
      <a:lt1>
        <a:sysClr val="window" lastClr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Austin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Apex">
      <a:fillStyleLst>
        <a:solidFill>
          <a:schemeClr val="phClr"/>
        </a:solidFill>
        <a:gradFill rotWithShape="1">
          <a:gsLst>
            <a:gs pos="20000">
              <a:schemeClr val="phClr">
                <a:tint val="9000"/>
              </a:schemeClr>
            </a:gs>
            <a:gs pos="100000">
              <a:schemeClr val="phClr">
                <a:tint val="70000"/>
                <a:satMod val="100000"/>
              </a:schemeClr>
            </a:gs>
          </a:gsLst>
          <a:path path="circle">
            <a:fillToRect l="-15000" t="-15000" r="115000" b="115000"/>
          </a:path>
        </a:gradFill>
        <a:gradFill rotWithShape="1">
          <a:gsLst>
            <a:gs pos="0">
              <a:schemeClr val="phClr">
                <a:shade val="60000"/>
              </a:schemeClr>
            </a:gs>
            <a:gs pos="33000">
              <a:schemeClr val="phClr">
                <a:tint val="86500"/>
              </a:schemeClr>
            </a:gs>
            <a:gs pos="46750">
              <a:schemeClr val="phClr">
                <a:tint val="71000"/>
                <a:satMod val="112000"/>
              </a:schemeClr>
            </a:gs>
            <a:gs pos="53000">
              <a:schemeClr val="phClr">
                <a:tint val="71000"/>
                <a:satMod val="112000"/>
              </a:schemeClr>
            </a:gs>
            <a:gs pos="68000">
              <a:schemeClr val="phClr">
                <a:tint val="86000"/>
              </a:schemeClr>
            </a:gs>
            <a:gs pos="100000">
              <a:schemeClr val="phClr">
                <a:shade val="60000"/>
              </a:schemeClr>
            </a:gs>
          </a:gsLst>
          <a:lin ang="8350000" scaled="1"/>
        </a:gradFill>
      </a:fillStyleLst>
      <a:lnStyleLst>
        <a:ln w="9525" cap="flat" cmpd="sng" algn="ctr">
          <a:solidFill>
            <a:schemeClr val="phClr">
              <a:shade val="48000"/>
              <a:satMod val="11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130000" dist="101600" dir="2700000" algn="tl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100000"/>
            </a:lightRig>
          </a:scene3d>
          <a:sp3d>
            <a:bevelT w="508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94000"/>
                <a:satMod val="114000"/>
                <a:lumMod val="96000"/>
              </a:schemeClr>
            </a:gs>
            <a:gs pos="62000">
              <a:schemeClr val="phClr">
                <a:tint val="92000"/>
                <a:shade val="66000"/>
                <a:satMod val="110000"/>
                <a:lumMod val="80000"/>
              </a:schemeClr>
            </a:gs>
            <a:gs pos="100000">
              <a:schemeClr val="phClr">
                <a:tint val="89000"/>
                <a:shade val="62000"/>
                <a:satMod val="110000"/>
                <a:lumMod val="72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80000"/>
                <a:shade val="58000"/>
              </a:schemeClr>
              <a:schemeClr val="phClr">
                <a:tint val="73000"/>
                <a:shade val="68000"/>
                <a:satMod val="15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Hardcover">
  <a:themeElements>
    <a:clrScheme name="Hardcover">
      <a:dk1>
        <a:sysClr val="windowText" lastClr="000000"/>
      </a:dk1>
      <a:lt1>
        <a:sysClr val="window" lastClr="FFFFFF"/>
      </a:lt1>
      <a:dk2>
        <a:srgbClr val="895D1D"/>
      </a:dk2>
      <a:lt2>
        <a:srgbClr val="ECE9C6"/>
      </a:lt2>
      <a:accent1>
        <a:srgbClr val="873624"/>
      </a:accent1>
      <a:accent2>
        <a:srgbClr val="D6862D"/>
      </a:accent2>
      <a:accent3>
        <a:srgbClr val="D0BE40"/>
      </a:accent3>
      <a:accent4>
        <a:srgbClr val="877F6C"/>
      </a:accent4>
      <a:accent5>
        <a:srgbClr val="972109"/>
      </a:accent5>
      <a:accent6>
        <a:srgbClr val="AEB795"/>
      </a:accent6>
      <a:hlink>
        <a:srgbClr val="CC9900"/>
      </a:hlink>
      <a:folHlink>
        <a:srgbClr val="B2B2B2"/>
      </a:folHlink>
    </a:clrScheme>
    <a:fontScheme name="Hardcover">
      <a:majorFont>
        <a:latin typeface="Book Antiqua"/>
        <a:ea typeface=""/>
        <a:cs typeface=""/>
        <a:font script="Grek" typeface="Times New Roman"/>
        <a:font script="Cyrl" typeface="Times New Roman"/>
        <a:font script="Jpan" typeface="HGS明朝E"/>
        <a:font script="Hang" typeface="궁서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Book Antiqua"/>
        <a:ea typeface=""/>
        <a:cs typeface=""/>
        <a:font script="Grek" typeface="Times New Roman"/>
        <a:font script="Cyrl" typeface="Times New Roman"/>
        <a:font script="Jpan" typeface="HGS明朝E"/>
        <a:font script="Hang" typeface="돋움"/>
        <a:font script="Hans" typeface="宋体"/>
        <a:font script="Hant" typeface="新細明體"/>
        <a:font script="Arab" typeface="Times New Roman"/>
        <a:font script="Hebr" typeface="David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Hardcover">
      <a:fillStyleLst>
        <a:solidFill>
          <a:schemeClr val="phClr"/>
        </a:solidFill>
        <a:solidFill>
          <a:schemeClr val="phClr">
            <a:tint val="68000"/>
            <a:shade val="94000"/>
            <a:satMod val="300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80000"/>
                <a:lumMod val="98000"/>
              </a:schemeClr>
            </a:gs>
            <a:gs pos="100000">
              <a:schemeClr val="phClr">
                <a:satMod val="130000"/>
              </a:schemeClr>
            </a:gs>
          </a:gsLst>
          <a:lin ang="5160000" scaled="0"/>
        </a:gradFill>
      </a:fillStyleLst>
      <a:lnStyleLst>
        <a:ln w="12700" cap="flat" cmpd="sng" algn="ctr">
          <a:solidFill>
            <a:schemeClr val="phClr">
              <a:shade val="90000"/>
              <a:lumMod val="90000"/>
            </a:schemeClr>
          </a:solidFill>
          <a:prstDash val="solid"/>
        </a:ln>
        <a:ln w="19050" cap="flat" cmpd="sng" algn="ctr">
          <a:solidFill>
            <a:schemeClr val="phClr">
              <a:shade val="75000"/>
              <a:lumMod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12700" dir="5400000" rotWithShape="0">
              <a:srgbClr val="000000">
                <a:alpha val="1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6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400000"/>
            </a:lightRig>
          </a:scene3d>
          <a:sp3d>
            <a:bevelT w="25400" h="25400"/>
          </a:sp3d>
        </a:effectStyle>
      </a:effectStyleLst>
      <a:bgFillStyleLst>
        <a:solidFill>
          <a:schemeClr val="phClr">
            <a:tint val="96000"/>
            <a:lumMod val="11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3000"/>
                <a:shade val="20000"/>
              </a:schemeClr>
              <a:schemeClr val="phClr">
                <a:tint val="90000"/>
                <a:shade val="85000"/>
                <a:satMod val="115000"/>
              </a:schemeClr>
            </a:duotone>
          </a:blip>
          <a:tile tx="0" ty="0" sx="60000" sy="60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shade val="50000"/>
                <a:satMod val="340000"/>
                <a:lumMod val="40000"/>
              </a:schemeClr>
              <a:schemeClr val="phClr">
                <a:tint val="92000"/>
                <a:shade val="94000"/>
                <a:hueMod val="110000"/>
                <a:satMod val="236000"/>
                <a:lumMod val="120000"/>
              </a:schemeClr>
            </a:duotone>
          </a:blip>
          <a:stretch/>
        </a:blip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Solstice">
  <a:themeElements>
    <a:clrScheme name="Solstice">
      <a:dk1>
        <a:sysClr val="windowText" lastClr="000000"/>
      </a:dk1>
      <a:lt1>
        <a:sysClr val="window" lastClr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Solstice">
      <a:maj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HY엽서L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olstice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53000"/>
              </a:schemeClr>
            </a:gs>
            <a:gs pos="50000">
              <a:schemeClr val="phClr">
                <a:tint val="42000"/>
                <a:satMod val="255000"/>
              </a:schemeClr>
            </a:gs>
            <a:gs pos="97000">
              <a:schemeClr val="phClr">
                <a:tint val="53000"/>
                <a:satMod val="260000"/>
              </a:schemeClr>
            </a:gs>
            <a:gs pos="100000">
              <a:schemeClr val="phClr">
                <a:tint val="56000"/>
                <a:satMod val="275000"/>
              </a:schemeClr>
            </a:gs>
          </a:gsLst>
          <a:path path="circle">
            <a:fillToRect l="50000" t="50000" r="50000" b="50000"/>
          </a:path>
        </a:gradFill>
        <a:gradFill rotWithShape="1">
          <a:gsLst>
            <a:gs pos="0">
              <a:schemeClr val="phClr">
                <a:tint val="92000"/>
                <a:satMod val="170000"/>
              </a:schemeClr>
            </a:gs>
            <a:gs pos="15000">
              <a:schemeClr val="phClr">
                <a:tint val="92000"/>
                <a:shade val="99000"/>
                <a:satMod val="170000"/>
              </a:schemeClr>
            </a:gs>
            <a:gs pos="62000">
              <a:schemeClr val="phClr">
                <a:tint val="96000"/>
                <a:shade val="80000"/>
                <a:satMod val="170000"/>
              </a:schemeClr>
            </a:gs>
            <a:gs pos="97000">
              <a:schemeClr val="phClr">
                <a:tint val="98000"/>
                <a:shade val="63000"/>
                <a:satMod val="170000"/>
              </a:schemeClr>
            </a:gs>
            <a:gs pos="100000">
              <a:schemeClr val="phClr">
                <a:shade val="62000"/>
                <a:satMod val="170000"/>
              </a:schemeClr>
            </a:gs>
          </a:gsLst>
          <a:path path="circle">
            <a:fillToRect l="50000" t="50000" r="50000" b="5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 contourW="12700">
            <a:bevelT w="0" h="0"/>
            <a:contourClr>
              <a:schemeClr val="phClr">
                <a:shade val="80000"/>
              </a:schemeClr>
            </a:contourClr>
          </a:sp3d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5400000"/>
            </a:lightRig>
          </a:scene3d>
          <a:sp3d contourW="12700">
            <a:bevelT w="25400" h="50800" prst="angle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355000"/>
              </a:schemeClr>
            </a:gs>
            <a:gs pos="40000">
              <a:schemeClr val="phClr">
                <a:tint val="85000"/>
                <a:satMod val="320000"/>
              </a:schemeClr>
            </a:gs>
            <a:gs pos="100000">
              <a:schemeClr val="phClr">
                <a:shade val="55000"/>
                <a:satMod val="300000"/>
              </a:schemeClr>
            </a:gs>
          </a:gsLst>
          <a:path path="circle">
            <a:fillToRect l="-24500" t="-20000" r="124500" b="12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"/>
                <a:satMod val="300000"/>
              </a:schemeClr>
              <a:schemeClr val="phClr">
                <a:tint val="90000"/>
                <a:satMod val="225000"/>
              </a:schemeClr>
            </a:duotone>
          </a:blip>
          <a:tile tx="0" ty="0" sx="90000" sy="90000" flip="xy" algn="tl"/>
        </a:blip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Adjacency">
  <a:themeElements>
    <a:clrScheme name="Adjacency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Office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djacency">
      <a:fillStyleLst>
        <a:solidFill>
          <a:schemeClr val="phClr"/>
        </a:solidFill>
        <a:solidFill>
          <a:schemeClr val="phClr">
            <a:tint val="55000"/>
          </a:schemeClr>
        </a:solidFill>
        <a:solidFill>
          <a:schemeClr val="phClr"/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algn="bl" rotWithShape="0">
              <a:srgbClr val="000000">
                <a:alpha val="60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hemeClr val="phClr">
                <a:shade val="4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75000">
              <a:schemeClr val="phClr">
                <a:shade val="100000"/>
                <a:satMod val="115000"/>
              </a:schemeClr>
            </a:gs>
            <a:gs pos="100000">
              <a:schemeClr val="phClr">
                <a:shade val="70000"/>
                <a:satMod val="130000"/>
              </a:schemeClr>
            </a:gs>
          </a:gsLst>
          <a:path path="circle">
            <a:fillToRect l="20000" t="50000" r="10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7000"/>
              </a:schemeClr>
              <a:schemeClr val="phClr">
                <a:shade val="96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1_Austin">
  <a:themeElements>
    <a:clrScheme name="Composite">
      <a:dk1>
        <a:sysClr val="windowText" lastClr="000000"/>
      </a:dk1>
      <a:lt1>
        <a:sysClr val="window" lastClr="FFFFFF"/>
      </a:lt1>
      <a:dk2>
        <a:srgbClr val="5B6973"/>
      </a:dk2>
      <a:lt2>
        <a:srgbClr val="E7ECED"/>
      </a:lt2>
      <a:accent1>
        <a:srgbClr val="98C723"/>
      </a:accent1>
      <a:accent2>
        <a:srgbClr val="59B0B9"/>
      </a:accent2>
      <a:accent3>
        <a:srgbClr val="DEAE00"/>
      </a:accent3>
      <a:accent4>
        <a:srgbClr val="B77BB4"/>
      </a:accent4>
      <a:accent5>
        <a:srgbClr val="E0773C"/>
      </a:accent5>
      <a:accent6>
        <a:srgbClr val="A98D63"/>
      </a:accent6>
      <a:hlink>
        <a:srgbClr val="26CBEC"/>
      </a:hlink>
      <a:folHlink>
        <a:srgbClr val="598C8C"/>
      </a:folHlink>
    </a:clrScheme>
    <a:fontScheme name="Austin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Austin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  <a:lumMod val="100000"/>
              </a:schemeClr>
            </a:gs>
          </a:gsLst>
          <a:lin ang="5040000" scaled="1"/>
        </a:gradFill>
        <a:gradFill rotWithShape="1">
          <a:gsLst>
            <a:gs pos="0">
              <a:schemeClr val="phClr"/>
            </a:gs>
            <a:gs pos="100000">
              <a:schemeClr val="phClr">
                <a:shade val="75000"/>
                <a:satMod val="120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>
            <a:bevelT w="50800" h="12700" prst="softRound"/>
          </a:sp3d>
        </a:effectStyle>
        <a:effectStyle>
          <a:effectLst>
            <a:outerShdw blurRad="44450" dist="50800" dir="5400000" sx="96000" rotWithShape="0">
              <a:srgbClr val="000000">
                <a:alpha val="3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 contourW="15875" prstMaterial="metal">
            <a:bevelT w="101600" h="25400" prst="softRound"/>
            <a:contourClr>
              <a:schemeClr val="phClr">
                <a:shade val="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94000"/>
                <a:satMod val="114000"/>
                <a:lumMod val="96000"/>
              </a:schemeClr>
            </a:gs>
            <a:gs pos="62000">
              <a:schemeClr val="phClr">
                <a:tint val="92000"/>
                <a:shade val="66000"/>
                <a:satMod val="110000"/>
                <a:lumMod val="80000"/>
              </a:schemeClr>
            </a:gs>
            <a:gs pos="100000">
              <a:schemeClr val="phClr">
                <a:tint val="89000"/>
                <a:shade val="62000"/>
                <a:satMod val="110000"/>
                <a:lumMod val="72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80000"/>
                <a:shade val="58000"/>
              </a:schemeClr>
              <a:schemeClr val="phClr">
                <a:tint val="73000"/>
                <a:shade val="68000"/>
                <a:satMod val="15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Composite">
  <a:themeElements>
    <a:clrScheme name="Composite">
      <a:dk1>
        <a:sysClr val="windowText" lastClr="000000"/>
      </a:dk1>
      <a:lt1>
        <a:sysClr val="window" lastClr="FFFFFF"/>
      </a:lt1>
      <a:dk2>
        <a:srgbClr val="5B6973"/>
      </a:dk2>
      <a:lt2>
        <a:srgbClr val="E7ECED"/>
      </a:lt2>
      <a:accent1>
        <a:srgbClr val="98C723"/>
      </a:accent1>
      <a:accent2>
        <a:srgbClr val="59B0B9"/>
      </a:accent2>
      <a:accent3>
        <a:srgbClr val="DEAE00"/>
      </a:accent3>
      <a:accent4>
        <a:srgbClr val="B77BB4"/>
      </a:accent4>
      <a:accent5>
        <a:srgbClr val="E0773C"/>
      </a:accent5>
      <a:accent6>
        <a:srgbClr val="A98D63"/>
      </a:accent6>
      <a:hlink>
        <a:srgbClr val="26CBEC"/>
      </a:hlink>
      <a:folHlink>
        <a:srgbClr val="598C8C"/>
      </a:folHlink>
    </a:clrScheme>
    <a:fontScheme name="Composit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ompos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95000"/>
                <a:satMod val="300000"/>
              </a:schemeClr>
            </a:gs>
            <a:gs pos="12000">
              <a:schemeClr val="phClr">
                <a:tint val="50000"/>
                <a:shade val="90000"/>
                <a:satMod val="250000"/>
              </a:schemeClr>
            </a:gs>
            <a:gs pos="100000">
              <a:schemeClr val="phClr">
                <a:tint val="85000"/>
                <a:shade val="75000"/>
                <a:satMod val="1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75000"/>
                <a:shade val="95000"/>
                <a:satMod val="175000"/>
              </a:schemeClr>
            </a:gs>
            <a:gs pos="12000">
              <a:schemeClr val="phClr">
                <a:tint val="90000"/>
                <a:shade val="90000"/>
                <a:satMod val="150000"/>
              </a:schemeClr>
            </a:gs>
            <a:gs pos="100000">
              <a:schemeClr val="phClr">
                <a:tint val="100000"/>
                <a:shade val="75000"/>
                <a:satMod val="150000"/>
              </a:schemeClr>
            </a:gs>
          </a:gsLst>
          <a:lin ang="16200000" scaled="1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freezing" dir="t">
              <a:rot lat="0" lon="0" rev="6000000"/>
            </a:lightRig>
          </a:scene3d>
          <a:sp3d contourW="12700" prstMaterial="dkEdge">
            <a:bevelT w="44450" h="25400"/>
            <a:contourClr>
              <a:schemeClr val="phClr">
                <a:shade val="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80000"/>
                <a:satMod val="110000"/>
                <a:lumMod val="80000"/>
              </a:schemeClr>
            </a:gs>
            <a:gs pos="79000">
              <a:schemeClr val="phClr">
                <a:tint val="100000"/>
                <a:shade val="90000"/>
                <a:satMod val="105000"/>
                <a:lumMod val="100000"/>
              </a:schemeClr>
            </a:gs>
            <a:gs pos="100000">
              <a:schemeClr val="phClr">
                <a:tint val="95000"/>
                <a:shade val="100000"/>
                <a:satMod val="110000"/>
                <a:lumMod val="11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hade val="100000"/>
                <a:satMod val="100000"/>
                <a:lumMod val="110000"/>
              </a:schemeClr>
            </a:gs>
            <a:gs pos="83000">
              <a:schemeClr val="phClr">
                <a:shade val="75000"/>
                <a:satMod val="200000"/>
              </a:schemeClr>
            </a:gs>
            <a:gs pos="100000">
              <a:schemeClr val="phClr">
                <a:shade val="90000"/>
                <a:satMod val="200000"/>
              </a:schemeClr>
            </a:gs>
          </a:gsLst>
          <a:path path="circle">
            <a:fillToRect l="75000" t="100000" b="30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Slipstream</Template>
  <TotalTime>4224</TotalTime>
  <Words>1672</Words>
  <Application>Microsoft Office PowerPoint</Application>
  <PresentationFormat>On-screen Show (4:3)</PresentationFormat>
  <Paragraphs>400</Paragraphs>
  <Slides>71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21</vt:i4>
      </vt:variant>
      <vt:variant>
        <vt:lpstr>Theme</vt:lpstr>
      </vt:variant>
      <vt:variant>
        <vt:i4>26</vt:i4>
      </vt:variant>
      <vt:variant>
        <vt:lpstr>Slide Titles</vt:lpstr>
      </vt:variant>
      <vt:variant>
        <vt:i4>71</vt:i4>
      </vt:variant>
    </vt:vector>
  </HeadingPairs>
  <TitlesOfParts>
    <vt:vector size="118" baseType="lpstr">
      <vt:lpstr>Algerian</vt:lpstr>
      <vt:lpstr>Arial</vt:lpstr>
      <vt:lpstr>Bahnschrift</vt:lpstr>
      <vt:lpstr>Baskerville Old Face</vt:lpstr>
      <vt:lpstr>Bell MT</vt:lpstr>
      <vt:lpstr>Book Antiqua</vt:lpstr>
      <vt:lpstr>Calibri</vt:lpstr>
      <vt:lpstr>Cambria</vt:lpstr>
      <vt:lpstr>Cambria Math</vt:lpstr>
      <vt:lpstr>Century Gothic</vt:lpstr>
      <vt:lpstr>Constantia</vt:lpstr>
      <vt:lpstr>Courier New</vt:lpstr>
      <vt:lpstr>Georgia</vt:lpstr>
      <vt:lpstr>Gill Sans MT</vt:lpstr>
      <vt:lpstr>Impact</vt:lpstr>
      <vt:lpstr>Palatino Linotype</vt:lpstr>
      <vt:lpstr>Times New Roman</vt:lpstr>
      <vt:lpstr>Tw Cen MT</vt:lpstr>
      <vt:lpstr>Verdana</vt:lpstr>
      <vt:lpstr>Wingdings</vt:lpstr>
      <vt:lpstr>Wingdings 2</vt:lpstr>
      <vt:lpstr>Office Theme</vt:lpstr>
      <vt:lpstr>1_Office Theme</vt:lpstr>
      <vt:lpstr>Austin</vt:lpstr>
      <vt:lpstr>Hardcover</vt:lpstr>
      <vt:lpstr>Solstice</vt:lpstr>
      <vt:lpstr>Adjacency</vt:lpstr>
      <vt:lpstr>Clarity</vt:lpstr>
      <vt:lpstr>1_Austin</vt:lpstr>
      <vt:lpstr>Composite</vt:lpstr>
      <vt:lpstr>1_Hardcover</vt:lpstr>
      <vt:lpstr>NewsPrint</vt:lpstr>
      <vt:lpstr>Thatch</vt:lpstr>
      <vt:lpstr>5_Office Theme</vt:lpstr>
      <vt:lpstr>7_Office Theme</vt:lpstr>
      <vt:lpstr>1_Solstice</vt:lpstr>
      <vt:lpstr>1_NewsPrint</vt:lpstr>
      <vt:lpstr>2_NewsPrint</vt:lpstr>
      <vt:lpstr>3_NewsPrint</vt:lpstr>
      <vt:lpstr>Paper</vt:lpstr>
      <vt:lpstr>Civic</vt:lpstr>
      <vt:lpstr>Executive</vt:lpstr>
      <vt:lpstr>2_Office Theme</vt:lpstr>
      <vt:lpstr>1_Civic</vt:lpstr>
      <vt:lpstr>2_Civic</vt:lpstr>
      <vt:lpstr>1_Executive</vt:lpstr>
      <vt:lpstr>7_NewsPrint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HOMOSCEDASTICITY</vt:lpstr>
      <vt:lpstr>HOMOSCEDASTICITY</vt:lpstr>
      <vt:lpstr>HOMOSCEDASTICITY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MULTICOLLINEARITY </vt:lpstr>
      <vt:lpstr>PowerPoint Presentation</vt:lpstr>
      <vt:lpstr>MULTICOLLINEARITY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HOMOSCEDASTICITY</vt:lpstr>
      <vt:lpstr>HOMOSCEDASTICITY</vt:lpstr>
      <vt:lpstr>HOMOSCEDASTICITY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MULTICOLLINEARITY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DESCRIPTION</dc:title>
  <dc:creator>pupu</dc:creator>
  <cp:lastModifiedBy>Arijit Naskar</cp:lastModifiedBy>
  <cp:revision>156</cp:revision>
  <dcterms:created xsi:type="dcterms:W3CDTF">2021-12-16T14:31:20Z</dcterms:created>
  <dcterms:modified xsi:type="dcterms:W3CDTF">2021-12-29T13:56:13Z</dcterms:modified>
</cp:coreProperties>
</file>